
<file path=[Content_Types].xml><?xml version="1.0" encoding="utf-8"?>
<Types xmlns="http://schemas.openxmlformats.org/package/2006/content-types">
  <Default ContentType="application/x-fontdata" Extension="fntdata"/>
  <Default ContentType="image/jpeg" Extension="jpeg"/>
  <Default ContentType="audio/m4a" Extension="m4a"/>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Fredoka" charset="1" panose="02000000000000000000"/>
      <p:regular r:id="rId16"/>
    </p:embeddedFont>
    <p:embeddedFont>
      <p:font typeface="Nunito" charset="1" panose="000000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26" Target="../media/image25.png" Type="http://schemas.openxmlformats.org/officeDocument/2006/relationships/image"/><Relationship Id="rId27" Target="../media/image26.svg" Type="http://schemas.openxmlformats.org/officeDocument/2006/relationships/image"/><Relationship Id="rId28" Target="../media/image27.png" Type="http://schemas.openxmlformats.org/officeDocument/2006/relationships/image"/><Relationship Id="rId29" Target="../media/image28.svg" Type="http://schemas.openxmlformats.org/officeDocument/2006/relationships/image"/><Relationship Id="rId3" Target="../media/image2.svg" Type="http://schemas.openxmlformats.org/officeDocument/2006/relationships/image"/><Relationship Id="rId30" Target="../media/image29.png" Type="http://schemas.openxmlformats.org/officeDocument/2006/relationships/image"/><Relationship Id="rId31" Target="../media/image30.png" Type="http://schemas.openxmlformats.org/officeDocument/2006/relationships/image"/><Relationship Id="rId32" Target="../media/image31.svg" Type="http://schemas.openxmlformats.org/officeDocument/2006/relationships/image"/><Relationship Id="rId33" Target="../media/image132.jpeg" Type="http://schemas.openxmlformats.org/officeDocument/2006/relationships/image"/><Relationship Id="rId34" Target="../media/aAGKDoVXZj0.m4a" Type="http://schemas.microsoft.com/office/2007/relationships/media"/><Relationship Id="rId35" Target="../media/aAGKDoVXZj0.m4a" Type="http://schemas.openxmlformats.org/officeDocument/2006/relationships/audio"/><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8.png" Type="http://schemas.openxmlformats.org/officeDocument/2006/relationships/image"/><Relationship Id="rId11" Target="../media/image109.svg" Type="http://schemas.openxmlformats.org/officeDocument/2006/relationships/image"/><Relationship Id="rId12" Target="../media/image110.png" Type="http://schemas.openxmlformats.org/officeDocument/2006/relationships/image"/><Relationship Id="rId13" Target="../media/image111.svg" Type="http://schemas.openxmlformats.org/officeDocument/2006/relationships/image"/><Relationship Id="rId14" Target="../media/image112.png" Type="http://schemas.openxmlformats.org/officeDocument/2006/relationships/image"/><Relationship Id="rId15" Target="../media/image113.svg" Type="http://schemas.openxmlformats.org/officeDocument/2006/relationships/image"/><Relationship Id="rId16" Target="../media/image130.png" Type="http://schemas.openxmlformats.org/officeDocument/2006/relationships/image"/><Relationship Id="rId17" Target="../media/image131.svg" Type="http://schemas.openxmlformats.org/officeDocument/2006/relationships/image"/><Relationship Id="rId18" Target="../media/image120.png" Type="http://schemas.openxmlformats.org/officeDocument/2006/relationships/image"/><Relationship Id="rId19" Target="../media/image121.svg" Type="http://schemas.openxmlformats.org/officeDocument/2006/relationships/image"/><Relationship Id="rId2" Target="../media/image118.png" Type="http://schemas.openxmlformats.org/officeDocument/2006/relationships/image"/><Relationship Id="rId20" Target="../media/image122.png" Type="http://schemas.openxmlformats.org/officeDocument/2006/relationships/image"/><Relationship Id="rId21" Target="../media/image123.svg" Type="http://schemas.openxmlformats.org/officeDocument/2006/relationships/image"/><Relationship Id="rId22" Target="../media/image124.png" Type="http://schemas.openxmlformats.org/officeDocument/2006/relationships/image"/><Relationship Id="rId23" Target="../media/image125.svg" Type="http://schemas.openxmlformats.org/officeDocument/2006/relationships/image"/><Relationship Id="rId3" Target="../media/image119.svg" Type="http://schemas.openxmlformats.org/officeDocument/2006/relationships/image"/><Relationship Id="rId4" Target="../media/image104.png" Type="http://schemas.openxmlformats.org/officeDocument/2006/relationships/image"/><Relationship Id="rId5" Target="../media/image105.svg" Type="http://schemas.openxmlformats.org/officeDocument/2006/relationships/image"/><Relationship Id="rId6" Target="../media/image128.png" Type="http://schemas.openxmlformats.org/officeDocument/2006/relationships/image"/><Relationship Id="rId7" Target="../media/image129.svg" Type="http://schemas.openxmlformats.org/officeDocument/2006/relationships/image"/><Relationship Id="rId8" Target="../media/image90.png" Type="http://schemas.openxmlformats.org/officeDocument/2006/relationships/image"/><Relationship Id="rId9" Target="../media/image9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11" Target="../media/image36.svg" Type="http://schemas.openxmlformats.org/officeDocument/2006/relationships/image"/><Relationship Id="rId12" Target="../media/image37.png" Type="http://schemas.openxmlformats.org/officeDocument/2006/relationships/image"/><Relationship Id="rId13" Target="../media/image38.png" Type="http://schemas.openxmlformats.org/officeDocument/2006/relationships/image"/><Relationship Id="rId14" Target="../media/image3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2.jpeg" Type="http://schemas.openxmlformats.org/officeDocument/2006/relationships/image"/><Relationship Id="rId7" Target="../media/image33.jpeg" Type="http://schemas.openxmlformats.org/officeDocument/2006/relationships/image"/><Relationship Id="rId8" Target="../media/image34.jpeg" Type="http://schemas.openxmlformats.org/officeDocument/2006/relationships/image"/><Relationship Id="rId9" Target="../media/image2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11" Target="../media/image49.svg" Type="http://schemas.openxmlformats.org/officeDocument/2006/relationships/image"/><Relationship Id="rId12" Target="../media/image50.png" Type="http://schemas.openxmlformats.org/officeDocument/2006/relationships/image"/><Relationship Id="rId13" Target="../media/image51.svg" Type="http://schemas.openxmlformats.org/officeDocument/2006/relationships/image"/><Relationship Id="rId14" Target="../media/image52.png" Type="http://schemas.openxmlformats.org/officeDocument/2006/relationships/image"/><Relationship Id="rId15" Target="../media/image53.svg" Type="http://schemas.openxmlformats.org/officeDocument/2006/relationships/image"/><Relationship Id="rId2" Target="../media/image40.png" Type="http://schemas.openxmlformats.org/officeDocument/2006/relationships/image"/><Relationship Id="rId3" Target="../media/image41.sv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46.png" Type="http://schemas.openxmlformats.org/officeDocument/2006/relationships/image"/><Relationship Id="rId9" Target="../media/image4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2.png" Type="http://schemas.openxmlformats.org/officeDocument/2006/relationships/image"/><Relationship Id="rId11" Target="../media/image63.svg" Type="http://schemas.openxmlformats.org/officeDocument/2006/relationships/image"/><Relationship Id="rId12" Target="../media/image64.png" Type="http://schemas.openxmlformats.org/officeDocument/2006/relationships/image"/><Relationship Id="rId13" Target="../media/image65.svg" Type="http://schemas.openxmlformats.org/officeDocument/2006/relationships/image"/><Relationship Id="rId14" Target="../media/image66.png" Type="http://schemas.openxmlformats.org/officeDocument/2006/relationships/image"/><Relationship Id="rId15" Target="../media/image67.svg" Type="http://schemas.openxmlformats.org/officeDocument/2006/relationships/image"/><Relationship Id="rId16" Target="../media/image68.png" Type="http://schemas.openxmlformats.org/officeDocument/2006/relationships/image"/><Relationship Id="rId17" Target="../media/image69.svg" Type="http://schemas.openxmlformats.org/officeDocument/2006/relationships/image"/><Relationship Id="rId2" Target="../media/image54.png" Type="http://schemas.openxmlformats.org/officeDocument/2006/relationships/image"/><Relationship Id="rId3" Target="../media/image55.svg" Type="http://schemas.openxmlformats.org/officeDocument/2006/relationships/image"/><Relationship Id="rId4" Target="../media/image56.png" Type="http://schemas.openxmlformats.org/officeDocument/2006/relationships/image"/><Relationship Id="rId5" Target="../media/image57.svg" Type="http://schemas.openxmlformats.org/officeDocument/2006/relationships/image"/><Relationship Id="rId6" Target="../media/image58.png" Type="http://schemas.openxmlformats.org/officeDocument/2006/relationships/image"/><Relationship Id="rId7" Target="../media/image59.svg" Type="http://schemas.openxmlformats.org/officeDocument/2006/relationships/image"/><Relationship Id="rId8" Target="../media/image60.png" Type="http://schemas.openxmlformats.org/officeDocument/2006/relationships/image"/><Relationship Id="rId9" Target="../media/image6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2.png" Type="http://schemas.openxmlformats.org/officeDocument/2006/relationships/image"/><Relationship Id="rId11" Target="../media/image63.svg" Type="http://schemas.openxmlformats.org/officeDocument/2006/relationships/image"/><Relationship Id="rId12" Target="../media/image64.png" Type="http://schemas.openxmlformats.org/officeDocument/2006/relationships/image"/><Relationship Id="rId13" Target="../media/image65.svg" Type="http://schemas.openxmlformats.org/officeDocument/2006/relationships/image"/><Relationship Id="rId14" Target="../media/image66.png" Type="http://schemas.openxmlformats.org/officeDocument/2006/relationships/image"/><Relationship Id="rId15" Target="../media/image67.svg" Type="http://schemas.openxmlformats.org/officeDocument/2006/relationships/image"/><Relationship Id="rId16" Target="../media/image68.png" Type="http://schemas.openxmlformats.org/officeDocument/2006/relationships/image"/><Relationship Id="rId17" Target="../media/image69.svg" Type="http://schemas.openxmlformats.org/officeDocument/2006/relationships/image"/><Relationship Id="rId2" Target="../media/image54.png" Type="http://schemas.openxmlformats.org/officeDocument/2006/relationships/image"/><Relationship Id="rId3" Target="../media/image55.svg" Type="http://schemas.openxmlformats.org/officeDocument/2006/relationships/image"/><Relationship Id="rId4" Target="../media/image56.png" Type="http://schemas.openxmlformats.org/officeDocument/2006/relationships/image"/><Relationship Id="rId5" Target="../media/image57.svg" Type="http://schemas.openxmlformats.org/officeDocument/2006/relationships/image"/><Relationship Id="rId6" Target="../media/image58.png" Type="http://schemas.openxmlformats.org/officeDocument/2006/relationships/image"/><Relationship Id="rId7" Target="../media/image59.svg" Type="http://schemas.openxmlformats.org/officeDocument/2006/relationships/image"/><Relationship Id="rId8" Target="../media/image60.png" Type="http://schemas.openxmlformats.org/officeDocument/2006/relationships/image"/><Relationship Id="rId9" Target="../media/image6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8.png" Type="http://schemas.openxmlformats.org/officeDocument/2006/relationships/image"/><Relationship Id="rId11" Target="../media/image79.svg" Type="http://schemas.openxmlformats.org/officeDocument/2006/relationships/image"/><Relationship Id="rId12" Target="../media/image80.png" Type="http://schemas.openxmlformats.org/officeDocument/2006/relationships/image"/><Relationship Id="rId13" Target="../media/image81.svg" Type="http://schemas.openxmlformats.org/officeDocument/2006/relationships/image"/><Relationship Id="rId14" Target="../media/image82.png" Type="http://schemas.openxmlformats.org/officeDocument/2006/relationships/image"/><Relationship Id="rId15" Target="../media/image83.svg" Type="http://schemas.openxmlformats.org/officeDocument/2006/relationships/image"/><Relationship Id="rId16" Target="../media/image84.png" Type="http://schemas.openxmlformats.org/officeDocument/2006/relationships/image"/><Relationship Id="rId17" Target="../media/image85.svg" Type="http://schemas.openxmlformats.org/officeDocument/2006/relationships/image"/><Relationship Id="rId2" Target="../media/image70.png" Type="http://schemas.openxmlformats.org/officeDocument/2006/relationships/image"/><Relationship Id="rId3" Target="../media/image71.svg" Type="http://schemas.openxmlformats.org/officeDocument/2006/relationships/image"/><Relationship Id="rId4" Target="../media/image72.png" Type="http://schemas.openxmlformats.org/officeDocument/2006/relationships/image"/><Relationship Id="rId5" Target="../media/image73.svg" Type="http://schemas.openxmlformats.org/officeDocument/2006/relationships/image"/><Relationship Id="rId6" Target="../media/image74.png" Type="http://schemas.openxmlformats.org/officeDocument/2006/relationships/image"/><Relationship Id="rId7" Target="../media/image75.svg" Type="http://schemas.openxmlformats.org/officeDocument/2006/relationships/image"/><Relationship Id="rId8" Target="../media/image76.png" Type="http://schemas.openxmlformats.org/officeDocument/2006/relationships/image"/><Relationship Id="rId9" Target="../media/image7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4.png" Type="http://schemas.openxmlformats.org/officeDocument/2006/relationships/image"/><Relationship Id="rId11" Target="../media/image95.svg" Type="http://schemas.openxmlformats.org/officeDocument/2006/relationships/image"/><Relationship Id="rId12" Target="../media/image96.png" Type="http://schemas.openxmlformats.org/officeDocument/2006/relationships/image"/><Relationship Id="rId13" Target="../media/image97.svg" Type="http://schemas.openxmlformats.org/officeDocument/2006/relationships/image"/><Relationship Id="rId14" Target="../media/image98.png" Type="http://schemas.openxmlformats.org/officeDocument/2006/relationships/image"/><Relationship Id="rId15" Target="../media/image99.svg" Type="http://schemas.openxmlformats.org/officeDocument/2006/relationships/image"/><Relationship Id="rId16" Target="../media/image100.png" Type="http://schemas.openxmlformats.org/officeDocument/2006/relationships/image"/><Relationship Id="rId17" Target="../media/image101.svg" Type="http://schemas.openxmlformats.org/officeDocument/2006/relationships/image"/><Relationship Id="rId18" Target="../media/image102.png" Type="http://schemas.openxmlformats.org/officeDocument/2006/relationships/image"/><Relationship Id="rId19" Target="../media/image103.svg" Type="http://schemas.openxmlformats.org/officeDocument/2006/relationships/image"/><Relationship Id="rId2" Target="../media/image86.png" Type="http://schemas.openxmlformats.org/officeDocument/2006/relationships/image"/><Relationship Id="rId3" Target="../media/image87.svg" Type="http://schemas.openxmlformats.org/officeDocument/2006/relationships/image"/><Relationship Id="rId4" Target="../media/image88.png" Type="http://schemas.openxmlformats.org/officeDocument/2006/relationships/image"/><Relationship Id="rId5" Target="../media/image89.svg" Type="http://schemas.openxmlformats.org/officeDocument/2006/relationships/image"/><Relationship Id="rId6" Target="../media/image90.png" Type="http://schemas.openxmlformats.org/officeDocument/2006/relationships/image"/><Relationship Id="rId7" Target="../media/image91.svg" Type="http://schemas.openxmlformats.org/officeDocument/2006/relationships/image"/><Relationship Id="rId8" Target="../media/image92.png" Type="http://schemas.openxmlformats.org/officeDocument/2006/relationships/image"/><Relationship Id="rId9" Target="../media/image9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0.png" Type="http://schemas.openxmlformats.org/officeDocument/2006/relationships/image"/><Relationship Id="rId11" Target="../media/image111.svg" Type="http://schemas.openxmlformats.org/officeDocument/2006/relationships/image"/><Relationship Id="rId12" Target="../media/image112.png" Type="http://schemas.openxmlformats.org/officeDocument/2006/relationships/image"/><Relationship Id="rId13" Target="../media/image113.svg" Type="http://schemas.openxmlformats.org/officeDocument/2006/relationships/image"/><Relationship Id="rId14" Target="../media/image114.png" Type="http://schemas.openxmlformats.org/officeDocument/2006/relationships/image"/><Relationship Id="rId15" Target="../media/image115.svg" Type="http://schemas.openxmlformats.org/officeDocument/2006/relationships/image"/><Relationship Id="rId16" Target="../media/image116.png" Type="http://schemas.openxmlformats.org/officeDocument/2006/relationships/image"/><Relationship Id="rId17" Target="../media/image117.svg" Type="http://schemas.openxmlformats.org/officeDocument/2006/relationships/image"/><Relationship Id="rId2" Target="../media/image104.png" Type="http://schemas.openxmlformats.org/officeDocument/2006/relationships/image"/><Relationship Id="rId3" Target="../media/image105.svg" Type="http://schemas.openxmlformats.org/officeDocument/2006/relationships/image"/><Relationship Id="rId4" Target="../media/image90.png" Type="http://schemas.openxmlformats.org/officeDocument/2006/relationships/image"/><Relationship Id="rId5" Target="../media/image91.svg" Type="http://schemas.openxmlformats.org/officeDocument/2006/relationships/image"/><Relationship Id="rId6" Target="../media/image106.png" Type="http://schemas.openxmlformats.org/officeDocument/2006/relationships/image"/><Relationship Id="rId7" Target="../media/image107.svg" Type="http://schemas.openxmlformats.org/officeDocument/2006/relationships/image"/><Relationship Id="rId8" Target="../media/image108.png" Type="http://schemas.openxmlformats.org/officeDocument/2006/relationships/image"/><Relationship Id="rId9" Target="../media/image10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2.png" Type="http://schemas.openxmlformats.org/officeDocument/2006/relationships/image"/><Relationship Id="rId11" Target="../media/image113.svg" Type="http://schemas.openxmlformats.org/officeDocument/2006/relationships/image"/><Relationship Id="rId12" Target="../media/image120.png" Type="http://schemas.openxmlformats.org/officeDocument/2006/relationships/image"/><Relationship Id="rId13" Target="../media/image121.svg" Type="http://schemas.openxmlformats.org/officeDocument/2006/relationships/image"/><Relationship Id="rId14" Target="../media/image122.png" Type="http://schemas.openxmlformats.org/officeDocument/2006/relationships/image"/><Relationship Id="rId15" Target="../media/image123.svg" Type="http://schemas.openxmlformats.org/officeDocument/2006/relationships/image"/><Relationship Id="rId16" Target="../media/image124.png" Type="http://schemas.openxmlformats.org/officeDocument/2006/relationships/image"/><Relationship Id="rId17" Target="../media/image125.svg" Type="http://schemas.openxmlformats.org/officeDocument/2006/relationships/image"/><Relationship Id="rId18" Target="../media/image126.png" Type="http://schemas.openxmlformats.org/officeDocument/2006/relationships/image"/><Relationship Id="rId19" Target="../media/image127.svg" Type="http://schemas.openxmlformats.org/officeDocument/2006/relationships/image"/><Relationship Id="rId2" Target="../media/image118.png" Type="http://schemas.openxmlformats.org/officeDocument/2006/relationships/image"/><Relationship Id="rId3" Target="../media/image119.svg" Type="http://schemas.openxmlformats.org/officeDocument/2006/relationships/image"/><Relationship Id="rId4" Target="../media/image104.png" Type="http://schemas.openxmlformats.org/officeDocument/2006/relationships/image"/><Relationship Id="rId5" Target="../media/image105.svg" Type="http://schemas.openxmlformats.org/officeDocument/2006/relationships/image"/><Relationship Id="rId6" Target="../media/image108.png" Type="http://schemas.openxmlformats.org/officeDocument/2006/relationships/image"/><Relationship Id="rId7" Target="../media/image109.svg" Type="http://schemas.openxmlformats.org/officeDocument/2006/relationships/image"/><Relationship Id="rId8" Target="../media/image110.png" Type="http://schemas.openxmlformats.org/officeDocument/2006/relationships/image"/><Relationship Id="rId9" Target="../media/image11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7D2740">
                <a:alpha val="100000"/>
              </a:srgbClr>
            </a:gs>
            <a:gs pos="50000">
              <a:srgbClr val="AF3E54">
                <a:alpha val="100000"/>
              </a:srgbClr>
            </a:gs>
            <a:gs pos="100000">
              <a:srgbClr val="C84959">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true" rot="356432">
            <a:off x="-2426275" y="-1536012"/>
            <a:ext cx="21122239" cy="7173173"/>
          </a:xfrm>
          <a:custGeom>
            <a:avLst/>
            <a:gdLst/>
            <a:ahLst/>
            <a:cxnLst/>
            <a:rect r="r" b="b" t="t" l="l"/>
            <a:pathLst>
              <a:path h="7173173" w="21122239">
                <a:moveTo>
                  <a:pt x="0" y="7173173"/>
                </a:moveTo>
                <a:lnTo>
                  <a:pt x="21122239" y="7173173"/>
                </a:lnTo>
                <a:lnTo>
                  <a:pt x="21122239" y="0"/>
                </a:lnTo>
                <a:lnTo>
                  <a:pt x="0" y="0"/>
                </a:lnTo>
                <a:lnTo>
                  <a:pt x="0" y="7173173"/>
                </a:lnTo>
                <a:close/>
              </a:path>
            </a:pathLst>
          </a:custGeom>
          <a:blipFill>
            <a:blip r:embed="rId2">
              <a:alphaModFix amt="23000"/>
              <a:extLst>
                <a:ext uri="{96DAC541-7B7A-43D3-8B79-37D633B846F1}">
                  <asvg:svgBlip xmlns:asvg="http://schemas.microsoft.com/office/drawing/2016/SVG/main" r:embed="rId3"/>
                </a:ext>
              </a:extLst>
            </a:blip>
            <a:stretch>
              <a:fillRect l="0" t="0" r="-31884" b="0"/>
            </a:stretch>
          </a:blipFill>
        </p:spPr>
      </p:sp>
      <p:sp>
        <p:nvSpPr>
          <p:cNvPr name="Freeform 3" id="3"/>
          <p:cNvSpPr/>
          <p:nvPr/>
        </p:nvSpPr>
        <p:spPr>
          <a:xfrm flipH="false" flipV="false" rot="0">
            <a:off x="807194" y="1082878"/>
            <a:ext cx="2958974" cy="1131808"/>
          </a:xfrm>
          <a:custGeom>
            <a:avLst/>
            <a:gdLst/>
            <a:ahLst/>
            <a:cxnLst/>
            <a:rect r="r" b="b" t="t" l="l"/>
            <a:pathLst>
              <a:path h="1131808" w="2958974">
                <a:moveTo>
                  <a:pt x="0" y="0"/>
                </a:moveTo>
                <a:lnTo>
                  <a:pt x="2958975" y="0"/>
                </a:lnTo>
                <a:lnTo>
                  <a:pt x="2958975" y="1131808"/>
                </a:lnTo>
                <a:lnTo>
                  <a:pt x="0" y="1131808"/>
                </a:lnTo>
                <a:lnTo>
                  <a:pt x="0" y="0"/>
                </a:lnTo>
                <a:close/>
              </a:path>
            </a:pathLst>
          </a:custGeom>
          <a:blipFill>
            <a:blip r:embed="rId4">
              <a:alphaModFix amt="23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4112168" y="8378951"/>
            <a:ext cx="26512336" cy="3413463"/>
          </a:xfrm>
          <a:custGeom>
            <a:avLst/>
            <a:gdLst/>
            <a:ahLst/>
            <a:cxnLst/>
            <a:rect r="r" b="b" t="t" l="l"/>
            <a:pathLst>
              <a:path h="3413463" w="26512336">
                <a:moveTo>
                  <a:pt x="0" y="0"/>
                </a:moveTo>
                <a:lnTo>
                  <a:pt x="26512336" y="0"/>
                </a:lnTo>
                <a:lnTo>
                  <a:pt x="26512336" y="3413463"/>
                </a:lnTo>
                <a:lnTo>
                  <a:pt x="0" y="34134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9573818" y="9694598"/>
            <a:ext cx="1700623" cy="324261"/>
            <a:chOff x="0" y="0"/>
            <a:chExt cx="447901" cy="85402"/>
          </a:xfrm>
        </p:grpSpPr>
        <p:sp>
          <p:nvSpPr>
            <p:cNvPr name="Freeform 6" id="6"/>
            <p:cNvSpPr/>
            <p:nvPr/>
          </p:nvSpPr>
          <p:spPr>
            <a:xfrm flipH="false" flipV="false" rot="0">
              <a:off x="0" y="0"/>
              <a:ext cx="447901" cy="85402"/>
            </a:xfrm>
            <a:custGeom>
              <a:avLst/>
              <a:gdLst/>
              <a:ahLst/>
              <a:cxnLst/>
              <a:rect r="r" b="b" t="t" l="l"/>
              <a:pathLst>
                <a:path h="85402" w="447901">
                  <a:moveTo>
                    <a:pt x="223950" y="0"/>
                  </a:moveTo>
                  <a:cubicBezTo>
                    <a:pt x="100266" y="0"/>
                    <a:pt x="0" y="19118"/>
                    <a:pt x="0" y="42701"/>
                  </a:cubicBezTo>
                  <a:cubicBezTo>
                    <a:pt x="0" y="66284"/>
                    <a:pt x="100266" y="85402"/>
                    <a:pt x="223950" y="85402"/>
                  </a:cubicBezTo>
                  <a:cubicBezTo>
                    <a:pt x="347635" y="85402"/>
                    <a:pt x="447901" y="66284"/>
                    <a:pt x="447901" y="42701"/>
                  </a:cubicBezTo>
                  <a:cubicBezTo>
                    <a:pt x="447901" y="19118"/>
                    <a:pt x="347635" y="0"/>
                    <a:pt x="223950" y="0"/>
                  </a:cubicBezTo>
                  <a:close/>
                </a:path>
              </a:pathLst>
            </a:custGeom>
            <a:solidFill>
              <a:srgbClr val="171143">
                <a:alpha val="51765"/>
              </a:srgbClr>
            </a:solidFill>
          </p:spPr>
        </p:sp>
        <p:sp>
          <p:nvSpPr>
            <p:cNvPr name="TextBox 7" id="7"/>
            <p:cNvSpPr txBox="true"/>
            <p:nvPr/>
          </p:nvSpPr>
          <p:spPr>
            <a:xfrm>
              <a:off x="41991" y="-30094"/>
              <a:ext cx="363919" cy="107489"/>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1645419" y="9579724"/>
            <a:ext cx="6362954" cy="439134"/>
            <a:chOff x="0" y="0"/>
            <a:chExt cx="1675840" cy="115657"/>
          </a:xfrm>
        </p:grpSpPr>
        <p:sp>
          <p:nvSpPr>
            <p:cNvPr name="Freeform 9" id="9"/>
            <p:cNvSpPr/>
            <p:nvPr/>
          </p:nvSpPr>
          <p:spPr>
            <a:xfrm flipH="false" flipV="false" rot="0">
              <a:off x="0" y="0"/>
              <a:ext cx="1675840" cy="115657"/>
            </a:xfrm>
            <a:custGeom>
              <a:avLst/>
              <a:gdLst/>
              <a:ahLst/>
              <a:cxnLst/>
              <a:rect r="r" b="b" t="t" l="l"/>
              <a:pathLst>
                <a:path h="115657" w="1675840">
                  <a:moveTo>
                    <a:pt x="837920" y="0"/>
                  </a:moveTo>
                  <a:cubicBezTo>
                    <a:pt x="375150" y="0"/>
                    <a:pt x="0" y="25891"/>
                    <a:pt x="0" y="57828"/>
                  </a:cubicBezTo>
                  <a:cubicBezTo>
                    <a:pt x="0" y="89766"/>
                    <a:pt x="375150" y="115657"/>
                    <a:pt x="837920" y="115657"/>
                  </a:cubicBezTo>
                  <a:cubicBezTo>
                    <a:pt x="1300690" y="115657"/>
                    <a:pt x="1675840" y="89766"/>
                    <a:pt x="1675840" y="57828"/>
                  </a:cubicBezTo>
                  <a:cubicBezTo>
                    <a:pt x="1675840" y="25891"/>
                    <a:pt x="1300690" y="0"/>
                    <a:pt x="837920" y="0"/>
                  </a:cubicBezTo>
                  <a:close/>
                </a:path>
              </a:pathLst>
            </a:custGeom>
            <a:solidFill>
              <a:srgbClr val="171143">
                <a:alpha val="51765"/>
              </a:srgbClr>
            </a:solidFill>
          </p:spPr>
        </p:sp>
        <p:sp>
          <p:nvSpPr>
            <p:cNvPr name="TextBox 10" id="10"/>
            <p:cNvSpPr txBox="true"/>
            <p:nvPr/>
          </p:nvSpPr>
          <p:spPr>
            <a:xfrm>
              <a:off x="157110" y="-27257"/>
              <a:ext cx="1361620" cy="132071"/>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true" flipV="false" rot="0">
            <a:off x="807194" y="3687199"/>
            <a:ext cx="2815982" cy="9465487"/>
          </a:xfrm>
          <a:custGeom>
            <a:avLst/>
            <a:gdLst/>
            <a:ahLst/>
            <a:cxnLst/>
            <a:rect r="r" b="b" t="t" l="l"/>
            <a:pathLst>
              <a:path h="9465487" w="2815982">
                <a:moveTo>
                  <a:pt x="2815983" y="0"/>
                </a:moveTo>
                <a:lnTo>
                  <a:pt x="0" y="0"/>
                </a:lnTo>
                <a:lnTo>
                  <a:pt x="0" y="9465487"/>
                </a:lnTo>
                <a:lnTo>
                  <a:pt x="2815983" y="9465487"/>
                </a:lnTo>
                <a:lnTo>
                  <a:pt x="2815983"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12" id="12"/>
          <p:cNvSpPr/>
          <p:nvPr/>
        </p:nvSpPr>
        <p:spPr>
          <a:xfrm flipH="false" flipV="false" rot="0">
            <a:off x="3623177" y="4191966"/>
            <a:ext cx="4081995" cy="9020983"/>
          </a:xfrm>
          <a:custGeom>
            <a:avLst/>
            <a:gdLst/>
            <a:ahLst/>
            <a:cxnLst/>
            <a:rect r="r" b="b" t="t" l="l"/>
            <a:pathLst>
              <a:path h="9020983" w="4081995">
                <a:moveTo>
                  <a:pt x="0" y="0"/>
                </a:moveTo>
                <a:lnTo>
                  <a:pt x="4081994" y="0"/>
                </a:lnTo>
                <a:lnTo>
                  <a:pt x="4081994" y="9020983"/>
                </a:lnTo>
                <a:lnTo>
                  <a:pt x="0" y="902098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13659179" y="-1574931"/>
            <a:ext cx="1002715" cy="2945934"/>
          </a:xfrm>
          <a:custGeom>
            <a:avLst/>
            <a:gdLst/>
            <a:ahLst/>
            <a:cxnLst/>
            <a:rect r="r" b="b" t="t" l="l"/>
            <a:pathLst>
              <a:path h="2945934" w="1002715">
                <a:moveTo>
                  <a:pt x="0" y="0"/>
                </a:moveTo>
                <a:lnTo>
                  <a:pt x="1002716" y="0"/>
                </a:lnTo>
                <a:lnTo>
                  <a:pt x="1002716" y="2945934"/>
                </a:lnTo>
                <a:lnTo>
                  <a:pt x="0" y="2945934"/>
                </a:lnTo>
                <a:lnTo>
                  <a:pt x="0" y="0"/>
                </a:lnTo>
                <a:close/>
              </a:path>
            </a:pathLst>
          </a:custGeom>
          <a:blipFill>
            <a:blip r:embed="rId12">
              <a:extLst>
                <a:ext uri="{96DAC541-7B7A-43D3-8B79-37D633B846F1}">
                  <asvg:svgBlip xmlns:asvg="http://schemas.microsoft.com/office/drawing/2016/SVG/main" r:embed="rId13"/>
                </a:ext>
              </a:extLst>
            </a:blip>
            <a:stretch>
              <a:fillRect l="0" t="-69129" r="0" b="0"/>
            </a:stretch>
          </a:blipFill>
          <a:ln cap="sq">
            <a:noFill/>
            <a:prstDash val="solid"/>
            <a:miter/>
          </a:ln>
        </p:spPr>
      </p:sp>
      <p:sp>
        <p:nvSpPr>
          <p:cNvPr name="Freeform 14" id="14"/>
          <p:cNvSpPr/>
          <p:nvPr/>
        </p:nvSpPr>
        <p:spPr>
          <a:xfrm flipH="false" flipV="false" rot="0">
            <a:off x="12075439" y="-1574931"/>
            <a:ext cx="1002715" cy="2945934"/>
          </a:xfrm>
          <a:custGeom>
            <a:avLst/>
            <a:gdLst/>
            <a:ahLst/>
            <a:cxnLst/>
            <a:rect r="r" b="b" t="t" l="l"/>
            <a:pathLst>
              <a:path h="2945934" w="1002715">
                <a:moveTo>
                  <a:pt x="0" y="0"/>
                </a:moveTo>
                <a:lnTo>
                  <a:pt x="1002715" y="0"/>
                </a:lnTo>
                <a:lnTo>
                  <a:pt x="1002715" y="2945934"/>
                </a:lnTo>
                <a:lnTo>
                  <a:pt x="0" y="2945934"/>
                </a:lnTo>
                <a:lnTo>
                  <a:pt x="0" y="0"/>
                </a:lnTo>
                <a:close/>
              </a:path>
            </a:pathLst>
          </a:custGeom>
          <a:blipFill>
            <a:blip r:embed="rId12">
              <a:extLst>
                <a:ext uri="{96DAC541-7B7A-43D3-8B79-37D633B846F1}">
                  <asvg:svgBlip xmlns:asvg="http://schemas.microsoft.com/office/drawing/2016/SVG/main" r:embed="rId13"/>
                </a:ext>
              </a:extLst>
            </a:blip>
            <a:stretch>
              <a:fillRect l="0" t="-69129" r="0" b="0"/>
            </a:stretch>
          </a:blipFill>
        </p:spPr>
      </p:sp>
      <p:sp>
        <p:nvSpPr>
          <p:cNvPr name="Freeform 15" id="15"/>
          <p:cNvSpPr/>
          <p:nvPr/>
        </p:nvSpPr>
        <p:spPr>
          <a:xfrm flipH="false" flipV="false" rot="0">
            <a:off x="15245186" y="-1574931"/>
            <a:ext cx="1002715" cy="2945934"/>
          </a:xfrm>
          <a:custGeom>
            <a:avLst/>
            <a:gdLst/>
            <a:ahLst/>
            <a:cxnLst/>
            <a:rect r="r" b="b" t="t" l="l"/>
            <a:pathLst>
              <a:path h="2945934" w="1002715">
                <a:moveTo>
                  <a:pt x="0" y="0"/>
                </a:moveTo>
                <a:lnTo>
                  <a:pt x="1002716" y="0"/>
                </a:lnTo>
                <a:lnTo>
                  <a:pt x="1002716" y="2945934"/>
                </a:lnTo>
                <a:lnTo>
                  <a:pt x="0" y="2945934"/>
                </a:lnTo>
                <a:lnTo>
                  <a:pt x="0" y="0"/>
                </a:lnTo>
                <a:close/>
              </a:path>
            </a:pathLst>
          </a:custGeom>
          <a:blipFill>
            <a:blip r:embed="rId12">
              <a:extLst>
                <a:ext uri="{96DAC541-7B7A-43D3-8B79-37D633B846F1}">
                  <asvg:svgBlip xmlns:asvg="http://schemas.microsoft.com/office/drawing/2016/SVG/main" r:embed="rId13"/>
                </a:ext>
              </a:extLst>
            </a:blip>
            <a:stretch>
              <a:fillRect l="0" t="-69129" r="0" b="0"/>
            </a:stretch>
          </a:blipFill>
          <a:ln cap="sq">
            <a:noFill/>
            <a:prstDash val="solid"/>
            <a:miter/>
          </a:ln>
        </p:spPr>
      </p:sp>
      <p:sp>
        <p:nvSpPr>
          <p:cNvPr name="Freeform 16" id="16"/>
          <p:cNvSpPr/>
          <p:nvPr/>
        </p:nvSpPr>
        <p:spPr>
          <a:xfrm flipH="false" flipV="false" rot="0">
            <a:off x="765907" y="1028700"/>
            <a:ext cx="2945901" cy="1126807"/>
          </a:xfrm>
          <a:custGeom>
            <a:avLst/>
            <a:gdLst/>
            <a:ahLst/>
            <a:cxnLst/>
            <a:rect r="r" b="b" t="t" l="l"/>
            <a:pathLst>
              <a:path h="1126807" w="2945901">
                <a:moveTo>
                  <a:pt x="0" y="0"/>
                </a:moveTo>
                <a:lnTo>
                  <a:pt x="2945901" y="0"/>
                </a:lnTo>
                <a:lnTo>
                  <a:pt x="2945901" y="1126807"/>
                </a:lnTo>
                <a:lnTo>
                  <a:pt x="0" y="112680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7" id="17"/>
          <p:cNvSpPr/>
          <p:nvPr/>
        </p:nvSpPr>
        <p:spPr>
          <a:xfrm flipH="false" flipV="false" rot="0">
            <a:off x="4246949" y="847982"/>
            <a:ext cx="1417225" cy="1883356"/>
          </a:xfrm>
          <a:custGeom>
            <a:avLst/>
            <a:gdLst/>
            <a:ahLst/>
            <a:cxnLst/>
            <a:rect r="r" b="b" t="t" l="l"/>
            <a:pathLst>
              <a:path h="1883356" w="1417225">
                <a:moveTo>
                  <a:pt x="0" y="0"/>
                </a:moveTo>
                <a:lnTo>
                  <a:pt x="1417225" y="0"/>
                </a:lnTo>
                <a:lnTo>
                  <a:pt x="1417225" y="1883356"/>
                </a:lnTo>
                <a:lnTo>
                  <a:pt x="0" y="188335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8" id="18"/>
          <p:cNvSpPr/>
          <p:nvPr/>
        </p:nvSpPr>
        <p:spPr>
          <a:xfrm flipH="false" flipV="false" rot="0">
            <a:off x="9884921" y="7306192"/>
            <a:ext cx="1078417" cy="2544937"/>
          </a:xfrm>
          <a:custGeom>
            <a:avLst/>
            <a:gdLst/>
            <a:ahLst/>
            <a:cxnLst/>
            <a:rect r="r" b="b" t="t" l="l"/>
            <a:pathLst>
              <a:path h="2544937" w="1078417">
                <a:moveTo>
                  <a:pt x="0" y="0"/>
                </a:moveTo>
                <a:lnTo>
                  <a:pt x="1078417" y="0"/>
                </a:lnTo>
                <a:lnTo>
                  <a:pt x="1078417" y="2544937"/>
                </a:lnTo>
                <a:lnTo>
                  <a:pt x="0" y="254493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9" id="19"/>
          <p:cNvSpPr/>
          <p:nvPr/>
        </p:nvSpPr>
        <p:spPr>
          <a:xfrm flipH="false" flipV="false" rot="0">
            <a:off x="11877387" y="7678101"/>
            <a:ext cx="5569016" cy="2164955"/>
          </a:xfrm>
          <a:custGeom>
            <a:avLst/>
            <a:gdLst/>
            <a:ahLst/>
            <a:cxnLst/>
            <a:rect r="r" b="b" t="t" l="l"/>
            <a:pathLst>
              <a:path h="2164955" w="5569016">
                <a:moveTo>
                  <a:pt x="0" y="0"/>
                </a:moveTo>
                <a:lnTo>
                  <a:pt x="5569016" y="0"/>
                </a:lnTo>
                <a:lnTo>
                  <a:pt x="5569016" y="2164955"/>
                </a:lnTo>
                <a:lnTo>
                  <a:pt x="0" y="2164955"/>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20" id="20"/>
          <p:cNvSpPr/>
          <p:nvPr/>
        </p:nvSpPr>
        <p:spPr>
          <a:xfrm flipH="false" flipV="false" rot="2105073">
            <a:off x="5534319" y="4019502"/>
            <a:ext cx="919117" cy="338924"/>
          </a:xfrm>
          <a:custGeom>
            <a:avLst/>
            <a:gdLst/>
            <a:ahLst/>
            <a:cxnLst/>
            <a:rect r="r" b="b" t="t" l="l"/>
            <a:pathLst>
              <a:path h="338924" w="919117">
                <a:moveTo>
                  <a:pt x="0" y="0"/>
                </a:moveTo>
                <a:lnTo>
                  <a:pt x="919117" y="0"/>
                </a:lnTo>
                <a:lnTo>
                  <a:pt x="919117" y="338925"/>
                </a:lnTo>
                <a:lnTo>
                  <a:pt x="0" y="338925"/>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21" id="21"/>
          <p:cNvSpPr/>
          <p:nvPr/>
        </p:nvSpPr>
        <p:spPr>
          <a:xfrm flipH="false" flipV="false" rot="2263959">
            <a:off x="2531263" y="3522166"/>
            <a:ext cx="883832" cy="293874"/>
          </a:xfrm>
          <a:custGeom>
            <a:avLst/>
            <a:gdLst/>
            <a:ahLst/>
            <a:cxnLst/>
            <a:rect r="r" b="b" t="t" l="l"/>
            <a:pathLst>
              <a:path h="293874" w="883832">
                <a:moveTo>
                  <a:pt x="0" y="0"/>
                </a:moveTo>
                <a:lnTo>
                  <a:pt x="883832" y="0"/>
                </a:lnTo>
                <a:lnTo>
                  <a:pt x="883832" y="293874"/>
                </a:lnTo>
                <a:lnTo>
                  <a:pt x="0" y="293874"/>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a:ln cap="sq">
            <a:noFill/>
            <a:prstDash val="solid"/>
            <a:miter/>
          </a:ln>
        </p:spPr>
      </p:sp>
      <p:sp>
        <p:nvSpPr>
          <p:cNvPr name="Freeform 22" id="22"/>
          <p:cNvSpPr/>
          <p:nvPr/>
        </p:nvSpPr>
        <p:spPr>
          <a:xfrm flipH="false" flipV="false" rot="0">
            <a:off x="12075439" y="6813142"/>
            <a:ext cx="1220718" cy="1065354"/>
          </a:xfrm>
          <a:custGeom>
            <a:avLst/>
            <a:gdLst/>
            <a:ahLst/>
            <a:cxnLst/>
            <a:rect r="r" b="b" t="t" l="l"/>
            <a:pathLst>
              <a:path h="1065354" w="1220718">
                <a:moveTo>
                  <a:pt x="0" y="0"/>
                </a:moveTo>
                <a:lnTo>
                  <a:pt x="1220718" y="0"/>
                </a:lnTo>
                <a:lnTo>
                  <a:pt x="1220718" y="1065354"/>
                </a:lnTo>
                <a:lnTo>
                  <a:pt x="0" y="1065354"/>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23" id="23"/>
          <p:cNvSpPr/>
          <p:nvPr/>
        </p:nvSpPr>
        <p:spPr>
          <a:xfrm flipH="false" flipV="false" rot="0">
            <a:off x="15849551" y="7477706"/>
            <a:ext cx="1072348" cy="400790"/>
          </a:xfrm>
          <a:custGeom>
            <a:avLst/>
            <a:gdLst/>
            <a:ahLst/>
            <a:cxnLst/>
            <a:rect r="r" b="b" t="t" l="l"/>
            <a:pathLst>
              <a:path h="400790" w="1072348">
                <a:moveTo>
                  <a:pt x="0" y="0"/>
                </a:moveTo>
                <a:lnTo>
                  <a:pt x="1072348" y="0"/>
                </a:lnTo>
                <a:lnTo>
                  <a:pt x="1072348" y="400790"/>
                </a:lnTo>
                <a:lnTo>
                  <a:pt x="0" y="400790"/>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24" id="24"/>
          <p:cNvSpPr/>
          <p:nvPr/>
        </p:nvSpPr>
        <p:spPr>
          <a:xfrm flipH="false" flipV="false" rot="0">
            <a:off x="10605487" y="5924055"/>
            <a:ext cx="715700" cy="671882"/>
          </a:xfrm>
          <a:custGeom>
            <a:avLst/>
            <a:gdLst/>
            <a:ahLst/>
            <a:cxnLst/>
            <a:rect r="r" b="b" t="t" l="l"/>
            <a:pathLst>
              <a:path h="671882" w="715700">
                <a:moveTo>
                  <a:pt x="0" y="0"/>
                </a:moveTo>
                <a:lnTo>
                  <a:pt x="715701" y="0"/>
                </a:lnTo>
                <a:lnTo>
                  <a:pt x="715701" y="671882"/>
                </a:lnTo>
                <a:lnTo>
                  <a:pt x="0" y="671882"/>
                </a:lnTo>
                <a:lnTo>
                  <a:pt x="0" y="0"/>
                </a:lnTo>
                <a:close/>
              </a:path>
            </a:pathLst>
          </a:custGeom>
          <a:blipFill>
            <a:blip r:embed="rId30"/>
            <a:stretch>
              <a:fillRect l="0" t="0" r="0" b="0"/>
            </a:stretch>
          </a:blipFill>
        </p:spPr>
      </p:sp>
      <p:sp>
        <p:nvSpPr>
          <p:cNvPr name="Freeform 25" id="25"/>
          <p:cNvSpPr/>
          <p:nvPr/>
        </p:nvSpPr>
        <p:spPr>
          <a:xfrm flipH="false" flipV="false" rot="0">
            <a:off x="13820513" y="6554845"/>
            <a:ext cx="1424673" cy="1323651"/>
          </a:xfrm>
          <a:custGeom>
            <a:avLst/>
            <a:gdLst/>
            <a:ahLst/>
            <a:cxnLst/>
            <a:rect r="r" b="b" t="t" l="l"/>
            <a:pathLst>
              <a:path h="1323651" w="1424673">
                <a:moveTo>
                  <a:pt x="0" y="0"/>
                </a:moveTo>
                <a:lnTo>
                  <a:pt x="1424673" y="0"/>
                </a:lnTo>
                <a:lnTo>
                  <a:pt x="1424673" y="1323651"/>
                </a:lnTo>
                <a:lnTo>
                  <a:pt x="0" y="1323651"/>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TextBox 26" id="26"/>
          <p:cNvSpPr txBox="true"/>
          <p:nvPr/>
        </p:nvSpPr>
        <p:spPr>
          <a:xfrm rot="0">
            <a:off x="8386177" y="1620207"/>
            <a:ext cx="9622196" cy="5145431"/>
          </a:xfrm>
          <a:prstGeom prst="rect">
            <a:avLst/>
          </a:prstGeom>
        </p:spPr>
        <p:txBody>
          <a:bodyPr anchor="t" rtlCol="false" tIns="0" lIns="0" bIns="0" rIns="0">
            <a:spAutoFit/>
          </a:bodyPr>
          <a:lstStyle/>
          <a:p>
            <a:pPr algn="r">
              <a:lnSpc>
                <a:spcPts val="8158"/>
              </a:lnSpc>
            </a:pPr>
            <a:r>
              <a:rPr lang="en-US" sz="6526">
                <a:solidFill>
                  <a:srgbClr val="EFECEC"/>
                </a:solidFill>
                <a:latin typeface="Fredoka"/>
                <a:ea typeface="Fredoka"/>
                <a:cs typeface="Fredoka"/>
                <a:sym typeface="Fredoka"/>
              </a:rPr>
              <a:t>SISTEM PENGELOLAAN KERUSAKAN FASILITAS KAMPUS BERBASIS WEB</a:t>
            </a:r>
          </a:p>
          <a:p>
            <a:pPr algn="r">
              <a:lnSpc>
                <a:spcPts val="8158"/>
              </a:lnSpc>
            </a:pPr>
          </a:p>
        </p:txBody>
      </p:sp>
      <p:sp>
        <p:nvSpPr>
          <p:cNvPr name="TextBox 27" id="27"/>
          <p:cNvSpPr txBox="true"/>
          <p:nvPr/>
        </p:nvSpPr>
        <p:spPr>
          <a:xfrm rot="0">
            <a:off x="11301681" y="6020005"/>
            <a:ext cx="7050429" cy="460932"/>
          </a:xfrm>
          <a:prstGeom prst="rect">
            <a:avLst/>
          </a:prstGeom>
        </p:spPr>
        <p:txBody>
          <a:bodyPr anchor="t" rtlCol="false" tIns="0" lIns="0" bIns="0" rIns="0">
            <a:spAutoFit/>
          </a:bodyPr>
          <a:lstStyle/>
          <a:p>
            <a:pPr algn="ctr">
              <a:lnSpc>
                <a:spcPts val="3641"/>
              </a:lnSpc>
            </a:pPr>
            <a:r>
              <a:rPr lang="en-US" sz="2912">
                <a:solidFill>
                  <a:srgbClr val="EFECEC"/>
                </a:solidFill>
                <a:latin typeface="Fredoka"/>
                <a:ea typeface="Fredoka"/>
                <a:cs typeface="Fredoka"/>
                <a:sym typeface="Fredoka"/>
              </a:rPr>
              <a:t>Arsitektur dan Organisasi Komputer</a:t>
            </a:r>
          </a:p>
        </p:txBody>
      </p:sp>
      <p:pic>
        <p:nvPicPr>
          <p:cNvPr name="Picture 28" id="28">
            <a:hlinkClick action="ppaction://media"/>
          </p:cNvPr>
          <p:cNvPicPr>
            <a:picLocks noChangeAspect="true"/>
          </p:cNvPicPr>
          <p:nvPr>
            <a:audioFile r:link="rId35"/>
            <p:extLst>
              <p:ext uri="{DAA4B4D4-6D71-4841-9C94-3DE7FCFB9230}">
                <p14:media xmlns:p14="http://schemas.microsoft.com/office/powerpoint/2010/main" r:embed="rId34"/>
              </p:ext>
            </p:extLst>
          </p:nvPr>
        </p:nvPicPr>
        <p:blipFill>
          <a:blip r:embed="rId33"/>
          <a:stretch>
            <a:fillRect/>
          </a:stretch>
        </p:blipFill>
        <p:spPr>
          <a:xfrm>
            <a:off x="8629650" y="4629150"/>
            <a:ext cx="1028700" cy="1028700"/>
          </a:xfrm>
          <a:prstGeom prst="rect">
            <a:avLst/>
          </a:prstGeom>
        </p:spPr>
      </p:pic>
    </p:spTree>
  </p:cSld>
  <p:clrMapOvr>
    <a:masterClrMapping/>
  </p:clrMapOvr>
  <p:timing>
    <p:tnLst>
      <p:par>
        <p:cTn dur="indefinite" restart="never" nodeType="tmRoot">
          <p:childTnLst>
            <p:cmd cmd="playFrom(0.0)">
              <p:cBhvr>
                <p:cTn/>
                <p:tgtEl>
                  <p:spTgt spid="28"/>
                </p:tgtEl>
              </p:cBhvr>
            </p:cmd>
            <p:audio>
              <p:cMediaNode vol="100000" showWhenStopped="false">
                <p:cTn/>
                <p:tgtEl>
                  <p:spTgt spid="28"/>
                </p:tgtEl>
              </p:cMediaNode>
            </p:audio>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7D2740">
                <a:alpha val="100000"/>
              </a:srgbClr>
            </a:gs>
            <a:gs pos="50000">
              <a:srgbClr val="AF3E54">
                <a:alpha val="100000"/>
              </a:srgbClr>
            </a:gs>
            <a:gs pos="100000">
              <a:srgbClr val="C84959">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true" flipV="false" rot="1185076">
            <a:off x="14025906" y="5720602"/>
            <a:ext cx="5208486" cy="5110827"/>
          </a:xfrm>
          <a:custGeom>
            <a:avLst/>
            <a:gdLst/>
            <a:ahLst/>
            <a:cxnLst/>
            <a:rect r="r" b="b" t="t" l="l"/>
            <a:pathLst>
              <a:path h="5110827" w="5208486">
                <a:moveTo>
                  <a:pt x="5208486" y="0"/>
                </a:moveTo>
                <a:lnTo>
                  <a:pt x="0" y="0"/>
                </a:lnTo>
                <a:lnTo>
                  <a:pt x="0" y="5110827"/>
                </a:lnTo>
                <a:lnTo>
                  <a:pt x="5208486" y="5110827"/>
                </a:lnTo>
                <a:lnTo>
                  <a:pt x="5208486" y="0"/>
                </a:lnTo>
                <a:close/>
              </a:path>
            </a:pathLst>
          </a:custGeom>
          <a:blipFill>
            <a:blip r:embed="rId2">
              <a:alphaModFix amt="23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4157898" y="8816440"/>
            <a:ext cx="26603796" cy="3458494"/>
          </a:xfrm>
          <a:custGeom>
            <a:avLst/>
            <a:gdLst/>
            <a:ahLst/>
            <a:cxnLst/>
            <a:rect r="r" b="b" t="t" l="l"/>
            <a:pathLst>
              <a:path h="3458494" w="26603796">
                <a:moveTo>
                  <a:pt x="0" y="0"/>
                </a:moveTo>
                <a:lnTo>
                  <a:pt x="26603796" y="0"/>
                </a:lnTo>
                <a:lnTo>
                  <a:pt x="26603796" y="3458494"/>
                </a:lnTo>
                <a:lnTo>
                  <a:pt x="0" y="34584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507736" y="2517504"/>
            <a:ext cx="9022561" cy="6281958"/>
          </a:xfrm>
          <a:custGeom>
            <a:avLst/>
            <a:gdLst/>
            <a:ahLst/>
            <a:cxnLst/>
            <a:rect r="r" b="b" t="t" l="l"/>
            <a:pathLst>
              <a:path h="6281958" w="9022561">
                <a:moveTo>
                  <a:pt x="0" y="0"/>
                </a:moveTo>
                <a:lnTo>
                  <a:pt x="9022561" y="0"/>
                </a:lnTo>
                <a:lnTo>
                  <a:pt x="9022561" y="6281959"/>
                </a:lnTo>
                <a:lnTo>
                  <a:pt x="0" y="62819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0">
            <a:off x="-298781" y="8544407"/>
            <a:ext cx="8285170" cy="4349714"/>
          </a:xfrm>
          <a:custGeom>
            <a:avLst/>
            <a:gdLst/>
            <a:ahLst/>
            <a:cxnLst/>
            <a:rect r="r" b="b" t="t" l="l"/>
            <a:pathLst>
              <a:path h="4349714" w="8285170">
                <a:moveTo>
                  <a:pt x="0" y="0"/>
                </a:moveTo>
                <a:lnTo>
                  <a:pt x="8285170" y="0"/>
                </a:lnTo>
                <a:lnTo>
                  <a:pt x="8285170" y="4349714"/>
                </a:lnTo>
                <a:lnTo>
                  <a:pt x="0" y="43497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0">
            <a:off x="906590" y="634925"/>
            <a:ext cx="1788512" cy="2392658"/>
          </a:xfrm>
          <a:custGeom>
            <a:avLst/>
            <a:gdLst/>
            <a:ahLst/>
            <a:cxnLst/>
            <a:rect r="r" b="b" t="t" l="l"/>
            <a:pathLst>
              <a:path h="2392658" w="1788512">
                <a:moveTo>
                  <a:pt x="0" y="0"/>
                </a:moveTo>
                <a:lnTo>
                  <a:pt x="1788512" y="0"/>
                </a:lnTo>
                <a:lnTo>
                  <a:pt x="1788512" y="2392658"/>
                </a:lnTo>
                <a:lnTo>
                  <a:pt x="0" y="239265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7" id="7"/>
          <p:cNvSpPr/>
          <p:nvPr/>
        </p:nvSpPr>
        <p:spPr>
          <a:xfrm flipH="false" flipV="false" rot="0">
            <a:off x="16909542" y="-2581277"/>
            <a:ext cx="699516" cy="4114800"/>
          </a:xfrm>
          <a:custGeom>
            <a:avLst/>
            <a:gdLst/>
            <a:ahLst/>
            <a:cxnLst/>
            <a:rect r="r" b="b" t="t" l="l"/>
            <a:pathLst>
              <a:path h="4114800" w="699516">
                <a:moveTo>
                  <a:pt x="0" y="0"/>
                </a:moveTo>
                <a:lnTo>
                  <a:pt x="699516" y="0"/>
                </a:lnTo>
                <a:lnTo>
                  <a:pt x="699516"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4596621" y="1896476"/>
            <a:ext cx="1438524" cy="780400"/>
          </a:xfrm>
          <a:custGeom>
            <a:avLst/>
            <a:gdLst/>
            <a:ahLst/>
            <a:cxnLst/>
            <a:rect r="r" b="b" t="t" l="l"/>
            <a:pathLst>
              <a:path h="780400" w="1438524">
                <a:moveTo>
                  <a:pt x="0" y="0"/>
                </a:moveTo>
                <a:lnTo>
                  <a:pt x="1438524" y="0"/>
                </a:lnTo>
                <a:lnTo>
                  <a:pt x="1438524" y="780400"/>
                </a:lnTo>
                <a:lnTo>
                  <a:pt x="0" y="7804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9" id="9"/>
          <p:cNvSpPr/>
          <p:nvPr/>
        </p:nvSpPr>
        <p:spPr>
          <a:xfrm flipH="false" flipV="false" rot="0">
            <a:off x="16630149" y="7579308"/>
            <a:ext cx="816508" cy="2474266"/>
          </a:xfrm>
          <a:custGeom>
            <a:avLst/>
            <a:gdLst/>
            <a:ahLst/>
            <a:cxnLst/>
            <a:rect r="r" b="b" t="t" l="l"/>
            <a:pathLst>
              <a:path h="2474266" w="816508">
                <a:moveTo>
                  <a:pt x="0" y="0"/>
                </a:moveTo>
                <a:lnTo>
                  <a:pt x="816508" y="0"/>
                </a:lnTo>
                <a:lnTo>
                  <a:pt x="816508" y="2474265"/>
                </a:lnTo>
                <a:lnTo>
                  <a:pt x="0" y="247426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0" id="10"/>
          <p:cNvSpPr/>
          <p:nvPr/>
        </p:nvSpPr>
        <p:spPr>
          <a:xfrm flipH="false" flipV="false" rot="0">
            <a:off x="2768054" y="3896027"/>
            <a:ext cx="553591" cy="525912"/>
          </a:xfrm>
          <a:custGeom>
            <a:avLst/>
            <a:gdLst/>
            <a:ahLst/>
            <a:cxnLst/>
            <a:rect r="r" b="b" t="t" l="l"/>
            <a:pathLst>
              <a:path h="525912" w="553591">
                <a:moveTo>
                  <a:pt x="0" y="0"/>
                </a:moveTo>
                <a:lnTo>
                  <a:pt x="553591" y="0"/>
                </a:lnTo>
                <a:lnTo>
                  <a:pt x="553591" y="525912"/>
                </a:lnTo>
                <a:lnTo>
                  <a:pt x="0" y="52591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a:ln cap="sq">
            <a:noFill/>
            <a:prstDash val="solid"/>
            <a:miter/>
          </a:ln>
        </p:spPr>
      </p:sp>
      <p:sp>
        <p:nvSpPr>
          <p:cNvPr name="Freeform 11" id="11"/>
          <p:cNvSpPr/>
          <p:nvPr/>
        </p:nvSpPr>
        <p:spPr>
          <a:xfrm flipH="false" flipV="false" rot="0">
            <a:off x="12110367" y="5833398"/>
            <a:ext cx="1745910" cy="1745910"/>
          </a:xfrm>
          <a:custGeom>
            <a:avLst/>
            <a:gdLst/>
            <a:ahLst/>
            <a:cxnLst/>
            <a:rect r="r" b="b" t="t" l="l"/>
            <a:pathLst>
              <a:path h="1745910" w="1745910">
                <a:moveTo>
                  <a:pt x="0" y="0"/>
                </a:moveTo>
                <a:lnTo>
                  <a:pt x="1745910" y="0"/>
                </a:lnTo>
                <a:lnTo>
                  <a:pt x="1745910" y="1745910"/>
                </a:lnTo>
                <a:lnTo>
                  <a:pt x="0" y="174591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a:ln cap="sq">
            <a:noFill/>
            <a:prstDash val="solid"/>
            <a:miter/>
          </a:ln>
        </p:spPr>
      </p:sp>
      <p:sp>
        <p:nvSpPr>
          <p:cNvPr name="Freeform 12" id="12"/>
          <p:cNvSpPr/>
          <p:nvPr/>
        </p:nvSpPr>
        <p:spPr>
          <a:xfrm flipH="false" flipV="false" rot="0">
            <a:off x="12528752" y="6489864"/>
            <a:ext cx="909141" cy="432978"/>
          </a:xfrm>
          <a:custGeom>
            <a:avLst/>
            <a:gdLst/>
            <a:ahLst/>
            <a:cxnLst/>
            <a:rect r="r" b="b" t="t" l="l"/>
            <a:pathLst>
              <a:path h="432978" w="909141">
                <a:moveTo>
                  <a:pt x="0" y="0"/>
                </a:moveTo>
                <a:lnTo>
                  <a:pt x="909141" y="0"/>
                </a:lnTo>
                <a:lnTo>
                  <a:pt x="909141" y="432978"/>
                </a:lnTo>
                <a:lnTo>
                  <a:pt x="0" y="432978"/>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a:ln cap="sq">
            <a:noFill/>
            <a:prstDash val="solid"/>
            <a:miter/>
          </a:ln>
        </p:spPr>
      </p:sp>
      <p:sp>
        <p:nvSpPr>
          <p:cNvPr name="TextBox 13" id="13"/>
          <p:cNvSpPr txBox="true"/>
          <p:nvPr/>
        </p:nvSpPr>
        <p:spPr>
          <a:xfrm rot="0">
            <a:off x="8844290" y="1686752"/>
            <a:ext cx="8065252" cy="3489421"/>
          </a:xfrm>
          <a:prstGeom prst="rect">
            <a:avLst/>
          </a:prstGeom>
        </p:spPr>
        <p:txBody>
          <a:bodyPr anchor="t" rtlCol="false" tIns="0" lIns="0" bIns="0" rIns="0">
            <a:spAutoFit/>
          </a:bodyPr>
          <a:lstStyle/>
          <a:p>
            <a:pPr algn="ctr">
              <a:lnSpc>
                <a:spcPts val="13868"/>
              </a:lnSpc>
            </a:pPr>
            <a:r>
              <a:rPr lang="en-US" sz="11095">
                <a:solidFill>
                  <a:srgbClr val="EFECEC"/>
                </a:solidFill>
                <a:latin typeface="Fredoka"/>
                <a:ea typeface="Fredoka"/>
                <a:cs typeface="Fredoka"/>
                <a:sym typeface="Fredoka"/>
              </a:rPr>
              <a:t>Terima Kasih,,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7D2740">
                <a:alpha val="100000"/>
              </a:srgbClr>
            </a:gs>
            <a:gs pos="50000">
              <a:srgbClr val="AF3E54">
                <a:alpha val="100000"/>
              </a:srgbClr>
            </a:gs>
            <a:gs pos="100000">
              <a:srgbClr val="C84959">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true" rot="356432">
            <a:off x="-2426275" y="-1536012"/>
            <a:ext cx="21122239" cy="7173173"/>
          </a:xfrm>
          <a:custGeom>
            <a:avLst/>
            <a:gdLst/>
            <a:ahLst/>
            <a:cxnLst/>
            <a:rect r="r" b="b" t="t" l="l"/>
            <a:pathLst>
              <a:path h="7173173" w="21122239">
                <a:moveTo>
                  <a:pt x="0" y="7173173"/>
                </a:moveTo>
                <a:lnTo>
                  <a:pt x="21122239" y="7173173"/>
                </a:lnTo>
                <a:lnTo>
                  <a:pt x="21122239" y="0"/>
                </a:lnTo>
                <a:lnTo>
                  <a:pt x="0" y="0"/>
                </a:lnTo>
                <a:lnTo>
                  <a:pt x="0" y="7173173"/>
                </a:lnTo>
                <a:close/>
              </a:path>
            </a:pathLst>
          </a:custGeom>
          <a:blipFill>
            <a:blip r:embed="rId2">
              <a:alphaModFix amt="23000"/>
              <a:extLst>
                <a:ext uri="{96DAC541-7B7A-43D3-8B79-37D633B846F1}">
                  <asvg:svgBlip xmlns:asvg="http://schemas.microsoft.com/office/drawing/2016/SVG/main" r:embed="rId3"/>
                </a:ext>
              </a:extLst>
            </a:blip>
            <a:stretch>
              <a:fillRect l="0" t="0" r="-31884" b="0"/>
            </a:stretch>
          </a:blipFill>
        </p:spPr>
      </p:sp>
      <p:sp>
        <p:nvSpPr>
          <p:cNvPr name="Freeform 3" id="3"/>
          <p:cNvSpPr/>
          <p:nvPr/>
        </p:nvSpPr>
        <p:spPr>
          <a:xfrm flipH="false" flipV="false" rot="0">
            <a:off x="-4112168" y="8378951"/>
            <a:ext cx="26512336" cy="3413463"/>
          </a:xfrm>
          <a:custGeom>
            <a:avLst/>
            <a:gdLst/>
            <a:ahLst/>
            <a:cxnLst/>
            <a:rect r="r" b="b" t="t" l="l"/>
            <a:pathLst>
              <a:path h="3413463" w="26512336">
                <a:moveTo>
                  <a:pt x="0" y="0"/>
                </a:moveTo>
                <a:lnTo>
                  <a:pt x="26512336" y="0"/>
                </a:lnTo>
                <a:lnTo>
                  <a:pt x="26512336" y="3413463"/>
                </a:lnTo>
                <a:lnTo>
                  <a:pt x="0" y="34134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9573818" y="9694598"/>
            <a:ext cx="1700623" cy="324261"/>
            <a:chOff x="0" y="0"/>
            <a:chExt cx="447901" cy="85402"/>
          </a:xfrm>
        </p:grpSpPr>
        <p:sp>
          <p:nvSpPr>
            <p:cNvPr name="Freeform 5" id="5"/>
            <p:cNvSpPr/>
            <p:nvPr/>
          </p:nvSpPr>
          <p:spPr>
            <a:xfrm flipH="false" flipV="false" rot="0">
              <a:off x="0" y="0"/>
              <a:ext cx="447901" cy="85402"/>
            </a:xfrm>
            <a:custGeom>
              <a:avLst/>
              <a:gdLst/>
              <a:ahLst/>
              <a:cxnLst/>
              <a:rect r="r" b="b" t="t" l="l"/>
              <a:pathLst>
                <a:path h="85402" w="447901">
                  <a:moveTo>
                    <a:pt x="223950" y="0"/>
                  </a:moveTo>
                  <a:cubicBezTo>
                    <a:pt x="100266" y="0"/>
                    <a:pt x="0" y="19118"/>
                    <a:pt x="0" y="42701"/>
                  </a:cubicBezTo>
                  <a:cubicBezTo>
                    <a:pt x="0" y="66284"/>
                    <a:pt x="100266" y="85402"/>
                    <a:pt x="223950" y="85402"/>
                  </a:cubicBezTo>
                  <a:cubicBezTo>
                    <a:pt x="347635" y="85402"/>
                    <a:pt x="447901" y="66284"/>
                    <a:pt x="447901" y="42701"/>
                  </a:cubicBezTo>
                  <a:cubicBezTo>
                    <a:pt x="447901" y="19118"/>
                    <a:pt x="347635" y="0"/>
                    <a:pt x="223950" y="0"/>
                  </a:cubicBezTo>
                  <a:close/>
                </a:path>
              </a:pathLst>
            </a:custGeom>
            <a:solidFill>
              <a:srgbClr val="171143">
                <a:alpha val="51765"/>
              </a:srgbClr>
            </a:solidFill>
          </p:spPr>
        </p:sp>
        <p:sp>
          <p:nvSpPr>
            <p:cNvPr name="TextBox 6" id="6"/>
            <p:cNvSpPr txBox="true"/>
            <p:nvPr/>
          </p:nvSpPr>
          <p:spPr>
            <a:xfrm>
              <a:off x="41991" y="-30094"/>
              <a:ext cx="363919" cy="107489"/>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1645419" y="9579724"/>
            <a:ext cx="6362954" cy="439134"/>
            <a:chOff x="0" y="0"/>
            <a:chExt cx="1675840" cy="115657"/>
          </a:xfrm>
        </p:grpSpPr>
        <p:sp>
          <p:nvSpPr>
            <p:cNvPr name="Freeform 8" id="8"/>
            <p:cNvSpPr/>
            <p:nvPr/>
          </p:nvSpPr>
          <p:spPr>
            <a:xfrm flipH="false" flipV="false" rot="0">
              <a:off x="0" y="0"/>
              <a:ext cx="1675840" cy="115657"/>
            </a:xfrm>
            <a:custGeom>
              <a:avLst/>
              <a:gdLst/>
              <a:ahLst/>
              <a:cxnLst/>
              <a:rect r="r" b="b" t="t" l="l"/>
              <a:pathLst>
                <a:path h="115657" w="1675840">
                  <a:moveTo>
                    <a:pt x="837920" y="0"/>
                  </a:moveTo>
                  <a:cubicBezTo>
                    <a:pt x="375150" y="0"/>
                    <a:pt x="0" y="25891"/>
                    <a:pt x="0" y="57828"/>
                  </a:cubicBezTo>
                  <a:cubicBezTo>
                    <a:pt x="0" y="89766"/>
                    <a:pt x="375150" y="115657"/>
                    <a:pt x="837920" y="115657"/>
                  </a:cubicBezTo>
                  <a:cubicBezTo>
                    <a:pt x="1300690" y="115657"/>
                    <a:pt x="1675840" y="89766"/>
                    <a:pt x="1675840" y="57828"/>
                  </a:cubicBezTo>
                  <a:cubicBezTo>
                    <a:pt x="1675840" y="25891"/>
                    <a:pt x="1300690" y="0"/>
                    <a:pt x="837920" y="0"/>
                  </a:cubicBezTo>
                  <a:close/>
                </a:path>
              </a:pathLst>
            </a:custGeom>
            <a:solidFill>
              <a:srgbClr val="171143">
                <a:alpha val="51765"/>
              </a:srgbClr>
            </a:solidFill>
          </p:spPr>
        </p:sp>
        <p:sp>
          <p:nvSpPr>
            <p:cNvPr name="TextBox 9" id="9"/>
            <p:cNvSpPr txBox="true"/>
            <p:nvPr/>
          </p:nvSpPr>
          <p:spPr>
            <a:xfrm>
              <a:off x="157110" y="-27257"/>
              <a:ext cx="1361620" cy="132071"/>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1366517" y="1406282"/>
            <a:ext cx="4048534" cy="4345287"/>
          </a:xfrm>
          <a:custGeom>
            <a:avLst/>
            <a:gdLst/>
            <a:ahLst/>
            <a:cxnLst/>
            <a:rect r="r" b="b" t="t" l="l"/>
            <a:pathLst>
              <a:path h="4345287" w="4048534">
                <a:moveTo>
                  <a:pt x="0" y="0"/>
                </a:moveTo>
                <a:lnTo>
                  <a:pt x="4048534" y="0"/>
                </a:lnTo>
                <a:lnTo>
                  <a:pt x="4048534" y="4345287"/>
                </a:lnTo>
                <a:lnTo>
                  <a:pt x="0" y="4345287"/>
                </a:lnTo>
                <a:lnTo>
                  <a:pt x="0" y="0"/>
                </a:lnTo>
                <a:close/>
              </a:path>
            </a:pathLst>
          </a:custGeom>
          <a:blipFill>
            <a:blip r:embed="rId6"/>
            <a:stretch>
              <a:fillRect l="-48971" t="0" r="-41836" b="0"/>
            </a:stretch>
          </a:blipFill>
        </p:spPr>
      </p:sp>
      <p:sp>
        <p:nvSpPr>
          <p:cNvPr name="Freeform 11" id="11"/>
          <p:cNvSpPr/>
          <p:nvPr/>
        </p:nvSpPr>
        <p:spPr>
          <a:xfrm flipH="false" flipV="false" rot="0">
            <a:off x="7541533" y="1167271"/>
            <a:ext cx="3503110" cy="4584298"/>
          </a:xfrm>
          <a:custGeom>
            <a:avLst/>
            <a:gdLst/>
            <a:ahLst/>
            <a:cxnLst/>
            <a:rect r="r" b="b" t="t" l="l"/>
            <a:pathLst>
              <a:path h="4584298" w="3503110">
                <a:moveTo>
                  <a:pt x="0" y="0"/>
                </a:moveTo>
                <a:lnTo>
                  <a:pt x="3503110" y="0"/>
                </a:lnTo>
                <a:lnTo>
                  <a:pt x="3503110" y="4584298"/>
                </a:lnTo>
                <a:lnTo>
                  <a:pt x="0" y="4584298"/>
                </a:lnTo>
                <a:lnTo>
                  <a:pt x="0" y="0"/>
                </a:lnTo>
                <a:close/>
              </a:path>
            </a:pathLst>
          </a:custGeom>
          <a:blipFill>
            <a:blip r:embed="rId7"/>
            <a:stretch>
              <a:fillRect l="0" t="-32887" r="-50810" b="-39760"/>
            </a:stretch>
          </a:blipFill>
        </p:spPr>
      </p:sp>
      <p:sp>
        <p:nvSpPr>
          <p:cNvPr name="Freeform 12" id="12"/>
          <p:cNvSpPr/>
          <p:nvPr/>
        </p:nvSpPr>
        <p:spPr>
          <a:xfrm flipH="false" flipV="false" rot="0">
            <a:off x="13566288" y="1167271"/>
            <a:ext cx="3480029" cy="4637139"/>
          </a:xfrm>
          <a:custGeom>
            <a:avLst/>
            <a:gdLst/>
            <a:ahLst/>
            <a:cxnLst/>
            <a:rect r="r" b="b" t="t" l="l"/>
            <a:pathLst>
              <a:path h="4637139" w="3480029">
                <a:moveTo>
                  <a:pt x="0" y="0"/>
                </a:moveTo>
                <a:lnTo>
                  <a:pt x="3480030" y="0"/>
                </a:lnTo>
                <a:lnTo>
                  <a:pt x="3480030" y="4637139"/>
                </a:lnTo>
                <a:lnTo>
                  <a:pt x="0" y="4637139"/>
                </a:lnTo>
                <a:lnTo>
                  <a:pt x="0" y="0"/>
                </a:lnTo>
                <a:close/>
              </a:path>
            </a:pathLst>
          </a:custGeom>
          <a:blipFill>
            <a:blip r:embed="rId8"/>
            <a:stretch>
              <a:fillRect l="0" t="0" r="0" b="0"/>
            </a:stretch>
          </a:blipFill>
        </p:spPr>
      </p:sp>
      <p:grpSp>
        <p:nvGrpSpPr>
          <p:cNvPr name="Group 13" id="13"/>
          <p:cNvGrpSpPr/>
          <p:nvPr/>
        </p:nvGrpSpPr>
        <p:grpSpPr>
          <a:xfrm rot="0">
            <a:off x="1366517" y="6129210"/>
            <a:ext cx="4048534" cy="1872100"/>
            <a:chOff x="0" y="0"/>
            <a:chExt cx="1066281" cy="493063"/>
          </a:xfrm>
        </p:grpSpPr>
        <p:sp>
          <p:nvSpPr>
            <p:cNvPr name="Freeform 14" id="14"/>
            <p:cNvSpPr/>
            <p:nvPr/>
          </p:nvSpPr>
          <p:spPr>
            <a:xfrm flipH="false" flipV="false" rot="0">
              <a:off x="0" y="0"/>
              <a:ext cx="1066281" cy="493063"/>
            </a:xfrm>
            <a:custGeom>
              <a:avLst/>
              <a:gdLst/>
              <a:ahLst/>
              <a:cxnLst/>
              <a:rect r="r" b="b" t="t" l="l"/>
              <a:pathLst>
                <a:path h="493063" w="1066281">
                  <a:moveTo>
                    <a:pt x="97526" y="0"/>
                  </a:moveTo>
                  <a:lnTo>
                    <a:pt x="968754" y="0"/>
                  </a:lnTo>
                  <a:cubicBezTo>
                    <a:pt x="994620" y="0"/>
                    <a:pt x="1019426" y="10275"/>
                    <a:pt x="1037716" y="28565"/>
                  </a:cubicBezTo>
                  <a:cubicBezTo>
                    <a:pt x="1056006" y="46854"/>
                    <a:pt x="1066281" y="71661"/>
                    <a:pt x="1066281" y="97526"/>
                  </a:cubicBezTo>
                  <a:lnTo>
                    <a:pt x="1066281" y="395537"/>
                  </a:lnTo>
                  <a:cubicBezTo>
                    <a:pt x="1066281" y="449400"/>
                    <a:pt x="1022617" y="493063"/>
                    <a:pt x="968754" y="493063"/>
                  </a:cubicBezTo>
                  <a:lnTo>
                    <a:pt x="97526" y="493063"/>
                  </a:lnTo>
                  <a:cubicBezTo>
                    <a:pt x="43664" y="493063"/>
                    <a:pt x="0" y="449400"/>
                    <a:pt x="0" y="395537"/>
                  </a:cubicBezTo>
                  <a:lnTo>
                    <a:pt x="0" y="97526"/>
                  </a:lnTo>
                  <a:cubicBezTo>
                    <a:pt x="0" y="43664"/>
                    <a:pt x="43664" y="0"/>
                    <a:pt x="97526" y="0"/>
                  </a:cubicBezTo>
                  <a:close/>
                </a:path>
              </a:pathLst>
            </a:custGeom>
            <a:solidFill>
              <a:srgbClr val="3A2A4C"/>
            </a:solidFill>
          </p:spPr>
        </p:sp>
        <p:sp>
          <p:nvSpPr>
            <p:cNvPr name="TextBox 15" id="15"/>
            <p:cNvSpPr txBox="true"/>
            <p:nvPr/>
          </p:nvSpPr>
          <p:spPr>
            <a:xfrm>
              <a:off x="0" y="-38100"/>
              <a:ext cx="1066281" cy="531163"/>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7268821" y="6129210"/>
            <a:ext cx="4048534" cy="1872100"/>
            <a:chOff x="0" y="0"/>
            <a:chExt cx="1066281" cy="493063"/>
          </a:xfrm>
        </p:grpSpPr>
        <p:sp>
          <p:nvSpPr>
            <p:cNvPr name="Freeform 17" id="17"/>
            <p:cNvSpPr/>
            <p:nvPr/>
          </p:nvSpPr>
          <p:spPr>
            <a:xfrm flipH="false" flipV="false" rot="0">
              <a:off x="0" y="0"/>
              <a:ext cx="1066281" cy="493063"/>
            </a:xfrm>
            <a:custGeom>
              <a:avLst/>
              <a:gdLst/>
              <a:ahLst/>
              <a:cxnLst/>
              <a:rect r="r" b="b" t="t" l="l"/>
              <a:pathLst>
                <a:path h="493063" w="1066281">
                  <a:moveTo>
                    <a:pt x="97526" y="0"/>
                  </a:moveTo>
                  <a:lnTo>
                    <a:pt x="968754" y="0"/>
                  </a:lnTo>
                  <a:cubicBezTo>
                    <a:pt x="994620" y="0"/>
                    <a:pt x="1019426" y="10275"/>
                    <a:pt x="1037716" y="28565"/>
                  </a:cubicBezTo>
                  <a:cubicBezTo>
                    <a:pt x="1056006" y="46854"/>
                    <a:pt x="1066281" y="71661"/>
                    <a:pt x="1066281" y="97526"/>
                  </a:cubicBezTo>
                  <a:lnTo>
                    <a:pt x="1066281" y="395537"/>
                  </a:lnTo>
                  <a:cubicBezTo>
                    <a:pt x="1066281" y="449400"/>
                    <a:pt x="1022617" y="493063"/>
                    <a:pt x="968754" y="493063"/>
                  </a:cubicBezTo>
                  <a:lnTo>
                    <a:pt x="97526" y="493063"/>
                  </a:lnTo>
                  <a:cubicBezTo>
                    <a:pt x="43664" y="493063"/>
                    <a:pt x="0" y="449400"/>
                    <a:pt x="0" y="395537"/>
                  </a:cubicBezTo>
                  <a:lnTo>
                    <a:pt x="0" y="97526"/>
                  </a:lnTo>
                  <a:cubicBezTo>
                    <a:pt x="0" y="43664"/>
                    <a:pt x="43664" y="0"/>
                    <a:pt x="97526" y="0"/>
                  </a:cubicBezTo>
                  <a:close/>
                </a:path>
              </a:pathLst>
            </a:custGeom>
            <a:solidFill>
              <a:srgbClr val="3A2A4C"/>
            </a:solidFill>
          </p:spPr>
        </p:sp>
        <p:sp>
          <p:nvSpPr>
            <p:cNvPr name="TextBox 18" id="18"/>
            <p:cNvSpPr txBox="true"/>
            <p:nvPr/>
          </p:nvSpPr>
          <p:spPr>
            <a:xfrm>
              <a:off x="0" y="-38100"/>
              <a:ext cx="1066281" cy="531163"/>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3231880" y="6129210"/>
            <a:ext cx="4048534" cy="1872100"/>
            <a:chOff x="0" y="0"/>
            <a:chExt cx="1066281" cy="493063"/>
          </a:xfrm>
        </p:grpSpPr>
        <p:sp>
          <p:nvSpPr>
            <p:cNvPr name="Freeform 20" id="20"/>
            <p:cNvSpPr/>
            <p:nvPr/>
          </p:nvSpPr>
          <p:spPr>
            <a:xfrm flipH="false" flipV="false" rot="0">
              <a:off x="0" y="0"/>
              <a:ext cx="1066281" cy="493063"/>
            </a:xfrm>
            <a:custGeom>
              <a:avLst/>
              <a:gdLst/>
              <a:ahLst/>
              <a:cxnLst/>
              <a:rect r="r" b="b" t="t" l="l"/>
              <a:pathLst>
                <a:path h="493063" w="1066281">
                  <a:moveTo>
                    <a:pt x="97526" y="0"/>
                  </a:moveTo>
                  <a:lnTo>
                    <a:pt x="968754" y="0"/>
                  </a:lnTo>
                  <a:cubicBezTo>
                    <a:pt x="994620" y="0"/>
                    <a:pt x="1019426" y="10275"/>
                    <a:pt x="1037716" y="28565"/>
                  </a:cubicBezTo>
                  <a:cubicBezTo>
                    <a:pt x="1056006" y="46854"/>
                    <a:pt x="1066281" y="71661"/>
                    <a:pt x="1066281" y="97526"/>
                  </a:cubicBezTo>
                  <a:lnTo>
                    <a:pt x="1066281" y="395537"/>
                  </a:lnTo>
                  <a:cubicBezTo>
                    <a:pt x="1066281" y="449400"/>
                    <a:pt x="1022617" y="493063"/>
                    <a:pt x="968754" y="493063"/>
                  </a:cubicBezTo>
                  <a:lnTo>
                    <a:pt x="97526" y="493063"/>
                  </a:lnTo>
                  <a:cubicBezTo>
                    <a:pt x="43664" y="493063"/>
                    <a:pt x="0" y="449400"/>
                    <a:pt x="0" y="395537"/>
                  </a:cubicBezTo>
                  <a:lnTo>
                    <a:pt x="0" y="97526"/>
                  </a:lnTo>
                  <a:cubicBezTo>
                    <a:pt x="0" y="43664"/>
                    <a:pt x="43664" y="0"/>
                    <a:pt x="97526" y="0"/>
                  </a:cubicBezTo>
                  <a:close/>
                </a:path>
              </a:pathLst>
            </a:custGeom>
            <a:solidFill>
              <a:srgbClr val="3A2A4C"/>
            </a:solidFill>
          </p:spPr>
        </p:sp>
        <p:sp>
          <p:nvSpPr>
            <p:cNvPr name="TextBox 21" id="21"/>
            <p:cNvSpPr txBox="true"/>
            <p:nvPr/>
          </p:nvSpPr>
          <p:spPr>
            <a:xfrm>
              <a:off x="0" y="-38100"/>
              <a:ext cx="1066281" cy="531163"/>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0">
            <a:off x="4170623" y="181602"/>
            <a:ext cx="10244930" cy="9617689"/>
          </a:xfrm>
          <a:custGeom>
            <a:avLst/>
            <a:gdLst/>
            <a:ahLst/>
            <a:cxnLst/>
            <a:rect r="r" b="b" t="t" l="l"/>
            <a:pathLst>
              <a:path h="9617689" w="10244930">
                <a:moveTo>
                  <a:pt x="0" y="0"/>
                </a:moveTo>
                <a:lnTo>
                  <a:pt x="10244930" y="0"/>
                </a:lnTo>
                <a:lnTo>
                  <a:pt x="10244930" y="9617689"/>
                </a:lnTo>
                <a:lnTo>
                  <a:pt x="0" y="9617689"/>
                </a:lnTo>
                <a:lnTo>
                  <a:pt x="0" y="0"/>
                </a:lnTo>
                <a:close/>
              </a:path>
            </a:pathLst>
          </a:custGeom>
          <a:blipFill>
            <a:blip r:embed="rId9">
              <a:alphaModFix amt="18000"/>
            </a:blip>
            <a:stretch>
              <a:fillRect l="0" t="0" r="0" b="0"/>
            </a:stretch>
          </a:blipFill>
        </p:spPr>
      </p:sp>
      <p:sp>
        <p:nvSpPr>
          <p:cNvPr name="Freeform 23" id="23"/>
          <p:cNvSpPr/>
          <p:nvPr/>
        </p:nvSpPr>
        <p:spPr>
          <a:xfrm flipH="false" flipV="false" rot="0">
            <a:off x="464897" y="181602"/>
            <a:ext cx="3508512" cy="947298"/>
          </a:xfrm>
          <a:custGeom>
            <a:avLst/>
            <a:gdLst/>
            <a:ahLst/>
            <a:cxnLst/>
            <a:rect r="r" b="b" t="t" l="l"/>
            <a:pathLst>
              <a:path h="947298" w="3508512">
                <a:moveTo>
                  <a:pt x="0" y="0"/>
                </a:moveTo>
                <a:lnTo>
                  <a:pt x="3508512" y="0"/>
                </a:lnTo>
                <a:lnTo>
                  <a:pt x="3508512" y="947299"/>
                </a:lnTo>
                <a:lnTo>
                  <a:pt x="0" y="94729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4" id="24"/>
          <p:cNvSpPr/>
          <p:nvPr/>
        </p:nvSpPr>
        <p:spPr>
          <a:xfrm flipH="false" flipV="false" rot="0">
            <a:off x="14415553" y="7948441"/>
            <a:ext cx="2042309" cy="2078686"/>
          </a:xfrm>
          <a:custGeom>
            <a:avLst/>
            <a:gdLst/>
            <a:ahLst/>
            <a:cxnLst/>
            <a:rect r="r" b="b" t="t" l="l"/>
            <a:pathLst>
              <a:path h="2078686" w="2042309">
                <a:moveTo>
                  <a:pt x="0" y="0"/>
                </a:moveTo>
                <a:lnTo>
                  <a:pt x="2042309" y="0"/>
                </a:lnTo>
                <a:lnTo>
                  <a:pt x="2042309" y="2078686"/>
                </a:lnTo>
                <a:lnTo>
                  <a:pt x="0" y="2078686"/>
                </a:lnTo>
                <a:lnTo>
                  <a:pt x="0" y="0"/>
                </a:lnTo>
                <a:close/>
              </a:path>
            </a:pathLst>
          </a:custGeom>
          <a:blipFill>
            <a:blip r:embed="rId12"/>
            <a:stretch>
              <a:fillRect l="0" t="0" r="0" b="0"/>
            </a:stretch>
          </a:blipFill>
        </p:spPr>
      </p:sp>
      <p:sp>
        <p:nvSpPr>
          <p:cNvPr name="Freeform 25" id="25"/>
          <p:cNvSpPr/>
          <p:nvPr/>
        </p:nvSpPr>
        <p:spPr>
          <a:xfrm flipH="false" flipV="false" rot="0">
            <a:off x="2219153" y="8068134"/>
            <a:ext cx="1764667" cy="2017549"/>
          </a:xfrm>
          <a:custGeom>
            <a:avLst/>
            <a:gdLst/>
            <a:ahLst/>
            <a:cxnLst/>
            <a:rect r="r" b="b" t="t" l="l"/>
            <a:pathLst>
              <a:path h="2017549" w="1764667">
                <a:moveTo>
                  <a:pt x="0" y="0"/>
                </a:moveTo>
                <a:lnTo>
                  <a:pt x="1764667" y="0"/>
                </a:lnTo>
                <a:lnTo>
                  <a:pt x="1764667" y="2017548"/>
                </a:lnTo>
                <a:lnTo>
                  <a:pt x="0" y="2017548"/>
                </a:lnTo>
                <a:lnTo>
                  <a:pt x="0" y="0"/>
                </a:lnTo>
                <a:close/>
              </a:path>
            </a:pathLst>
          </a:custGeom>
          <a:blipFill>
            <a:blip r:embed="rId13"/>
            <a:stretch>
              <a:fillRect l="0" t="-680" r="0" b="-680"/>
            </a:stretch>
          </a:blipFill>
        </p:spPr>
      </p:sp>
      <p:sp>
        <p:nvSpPr>
          <p:cNvPr name="Freeform 26" id="26"/>
          <p:cNvSpPr/>
          <p:nvPr/>
        </p:nvSpPr>
        <p:spPr>
          <a:xfrm flipH="false" flipV="false" rot="0">
            <a:off x="8134844" y="8068134"/>
            <a:ext cx="1902672" cy="1958993"/>
          </a:xfrm>
          <a:custGeom>
            <a:avLst/>
            <a:gdLst/>
            <a:ahLst/>
            <a:cxnLst/>
            <a:rect r="r" b="b" t="t" l="l"/>
            <a:pathLst>
              <a:path h="1958993" w="1902672">
                <a:moveTo>
                  <a:pt x="0" y="0"/>
                </a:moveTo>
                <a:lnTo>
                  <a:pt x="1902672" y="0"/>
                </a:lnTo>
                <a:lnTo>
                  <a:pt x="1902672" y="1958993"/>
                </a:lnTo>
                <a:lnTo>
                  <a:pt x="0" y="1958993"/>
                </a:lnTo>
                <a:lnTo>
                  <a:pt x="0" y="0"/>
                </a:lnTo>
                <a:close/>
              </a:path>
            </a:pathLst>
          </a:custGeom>
          <a:blipFill>
            <a:blip r:embed="rId14"/>
            <a:stretch>
              <a:fillRect l="0" t="0" r="0" b="0"/>
            </a:stretch>
          </a:blipFill>
        </p:spPr>
      </p:sp>
      <p:sp>
        <p:nvSpPr>
          <p:cNvPr name="TextBox 27" id="27"/>
          <p:cNvSpPr txBox="true"/>
          <p:nvPr/>
        </p:nvSpPr>
        <p:spPr>
          <a:xfrm rot="0">
            <a:off x="1428874" y="6423080"/>
            <a:ext cx="3923819" cy="876227"/>
          </a:xfrm>
          <a:prstGeom prst="rect">
            <a:avLst/>
          </a:prstGeom>
        </p:spPr>
        <p:txBody>
          <a:bodyPr anchor="t" rtlCol="false" tIns="0" lIns="0" bIns="0" rIns="0">
            <a:spAutoFit/>
          </a:bodyPr>
          <a:lstStyle/>
          <a:p>
            <a:pPr algn="ctr">
              <a:lnSpc>
                <a:spcPts val="3497"/>
              </a:lnSpc>
            </a:pPr>
            <a:r>
              <a:rPr lang="en-US" sz="2798">
                <a:solidFill>
                  <a:srgbClr val="EFECEC"/>
                </a:solidFill>
                <a:latin typeface="Fredoka"/>
                <a:ea typeface="Fredoka"/>
                <a:cs typeface="Fredoka"/>
                <a:sym typeface="Fredoka"/>
              </a:rPr>
              <a:t>Indra Laksmana Putra 240611061</a:t>
            </a:r>
          </a:p>
        </p:txBody>
      </p:sp>
      <p:sp>
        <p:nvSpPr>
          <p:cNvPr name="TextBox 28" id="28"/>
          <p:cNvSpPr txBox="true"/>
          <p:nvPr/>
        </p:nvSpPr>
        <p:spPr>
          <a:xfrm rot="0">
            <a:off x="7393536" y="6423080"/>
            <a:ext cx="3923819" cy="1318462"/>
          </a:xfrm>
          <a:prstGeom prst="rect">
            <a:avLst/>
          </a:prstGeom>
        </p:spPr>
        <p:txBody>
          <a:bodyPr anchor="t" rtlCol="false" tIns="0" lIns="0" bIns="0" rIns="0">
            <a:spAutoFit/>
          </a:bodyPr>
          <a:lstStyle/>
          <a:p>
            <a:pPr algn="ctr">
              <a:lnSpc>
                <a:spcPts val="3497"/>
              </a:lnSpc>
            </a:pPr>
            <a:r>
              <a:rPr lang="en-US" sz="2798">
                <a:solidFill>
                  <a:srgbClr val="EFECEC"/>
                </a:solidFill>
                <a:latin typeface="Fredoka"/>
                <a:ea typeface="Fredoka"/>
                <a:cs typeface="Fredoka"/>
                <a:sym typeface="Fredoka"/>
              </a:rPr>
              <a:t>Muhammad Farel Fachrezi Andrie 240611036</a:t>
            </a:r>
          </a:p>
        </p:txBody>
      </p:sp>
      <p:sp>
        <p:nvSpPr>
          <p:cNvPr name="TextBox 29" id="29"/>
          <p:cNvSpPr txBox="true"/>
          <p:nvPr/>
        </p:nvSpPr>
        <p:spPr>
          <a:xfrm rot="0">
            <a:off x="13356595" y="6423080"/>
            <a:ext cx="3923819" cy="1318462"/>
          </a:xfrm>
          <a:prstGeom prst="rect">
            <a:avLst/>
          </a:prstGeom>
        </p:spPr>
        <p:txBody>
          <a:bodyPr anchor="t" rtlCol="false" tIns="0" lIns="0" bIns="0" rIns="0">
            <a:spAutoFit/>
          </a:bodyPr>
          <a:lstStyle/>
          <a:p>
            <a:pPr algn="ctr">
              <a:lnSpc>
                <a:spcPts val="3497"/>
              </a:lnSpc>
            </a:pPr>
            <a:r>
              <a:rPr lang="en-US" sz="2798">
                <a:solidFill>
                  <a:srgbClr val="EFECEC"/>
                </a:solidFill>
                <a:latin typeface="Fredoka"/>
                <a:ea typeface="Fredoka"/>
                <a:cs typeface="Fredoka"/>
                <a:sym typeface="Fredoka"/>
              </a:rPr>
              <a:t>Salman Khalil </a:t>
            </a:r>
          </a:p>
          <a:p>
            <a:pPr algn="ctr">
              <a:lnSpc>
                <a:spcPts val="3497"/>
              </a:lnSpc>
            </a:pPr>
            <a:r>
              <a:rPr lang="en-US" sz="2798">
                <a:solidFill>
                  <a:srgbClr val="EFECEC"/>
                </a:solidFill>
                <a:latin typeface="Fredoka"/>
                <a:ea typeface="Fredoka"/>
                <a:cs typeface="Fredoka"/>
                <a:sym typeface="Fredoka"/>
              </a:rPr>
              <a:t>Al-Fathir</a:t>
            </a:r>
          </a:p>
          <a:p>
            <a:pPr algn="ctr">
              <a:lnSpc>
                <a:spcPts val="3497"/>
              </a:lnSpc>
            </a:pPr>
            <a:r>
              <a:rPr lang="en-US" sz="2798">
                <a:solidFill>
                  <a:srgbClr val="EFECEC"/>
                </a:solidFill>
                <a:latin typeface="Fredoka"/>
                <a:ea typeface="Fredoka"/>
                <a:cs typeface="Fredoka"/>
                <a:sym typeface="Fredoka"/>
              </a:rPr>
              <a:t>240611009</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7D2740">
                <a:alpha val="100000"/>
              </a:srgbClr>
            </a:gs>
            <a:gs pos="50000">
              <a:srgbClr val="AF3E54">
                <a:alpha val="100000"/>
              </a:srgbClr>
            </a:gs>
            <a:gs pos="100000">
              <a:srgbClr val="C84959">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4082848" y="8265291"/>
            <a:ext cx="26453695" cy="3405913"/>
          </a:xfrm>
          <a:custGeom>
            <a:avLst/>
            <a:gdLst/>
            <a:ahLst/>
            <a:cxnLst/>
            <a:rect r="r" b="b" t="t" l="l"/>
            <a:pathLst>
              <a:path h="3405913" w="26453695">
                <a:moveTo>
                  <a:pt x="0" y="0"/>
                </a:moveTo>
                <a:lnTo>
                  <a:pt x="26453696" y="0"/>
                </a:lnTo>
                <a:lnTo>
                  <a:pt x="26453696" y="3405913"/>
                </a:lnTo>
                <a:lnTo>
                  <a:pt x="0" y="34059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true" rot="0">
            <a:off x="-1416579" y="-1984393"/>
            <a:ext cx="21121158" cy="6547559"/>
          </a:xfrm>
          <a:custGeom>
            <a:avLst/>
            <a:gdLst/>
            <a:ahLst/>
            <a:cxnLst/>
            <a:rect r="r" b="b" t="t" l="l"/>
            <a:pathLst>
              <a:path h="6547559" w="21121158">
                <a:moveTo>
                  <a:pt x="0" y="6547559"/>
                </a:moveTo>
                <a:lnTo>
                  <a:pt x="21121158" y="6547559"/>
                </a:lnTo>
                <a:lnTo>
                  <a:pt x="21121158" y="0"/>
                </a:lnTo>
                <a:lnTo>
                  <a:pt x="0" y="0"/>
                </a:lnTo>
                <a:lnTo>
                  <a:pt x="0" y="6547559"/>
                </a:lnTo>
                <a:close/>
              </a:path>
            </a:pathLst>
          </a:custGeom>
          <a:blipFill>
            <a:blip r:embed="rId4">
              <a:alphaModFix amt="23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501496" y="1497291"/>
            <a:ext cx="676292" cy="676292"/>
          </a:xfrm>
          <a:custGeom>
            <a:avLst/>
            <a:gdLst/>
            <a:ahLst/>
            <a:cxnLst/>
            <a:rect r="r" b="b" t="t" l="l"/>
            <a:pathLst>
              <a:path h="676292" w="676292">
                <a:moveTo>
                  <a:pt x="0" y="0"/>
                </a:moveTo>
                <a:lnTo>
                  <a:pt x="676292" y="0"/>
                </a:lnTo>
                <a:lnTo>
                  <a:pt x="676292" y="676292"/>
                </a:lnTo>
                <a:lnTo>
                  <a:pt x="0" y="6762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3553872" y="9169207"/>
            <a:ext cx="3196047" cy="562407"/>
            <a:chOff x="0" y="0"/>
            <a:chExt cx="447901" cy="78817"/>
          </a:xfrm>
        </p:grpSpPr>
        <p:sp>
          <p:nvSpPr>
            <p:cNvPr name="Freeform 6" id="6"/>
            <p:cNvSpPr/>
            <p:nvPr/>
          </p:nvSpPr>
          <p:spPr>
            <a:xfrm flipH="false" flipV="false" rot="0">
              <a:off x="0" y="0"/>
              <a:ext cx="447901" cy="78817"/>
            </a:xfrm>
            <a:custGeom>
              <a:avLst/>
              <a:gdLst/>
              <a:ahLst/>
              <a:cxnLst/>
              <a:rect r="r" b="b" t="t" l="l"/>
              <a:pathLst>
                <a:path h="78817" w="447901">
                  <a:moveTo>
                    <a:pt x="223950" y="0"/>
                  </a:moveTo>
                  <a:cubicBezTo>
                    <a:pt x="100266" y="0"/>
                    <a:pt x="0" y="17644"/>
                    <a:pt x="0" y="39408"/>
                  </a:cubicBezTo>
                  <a:cubicBezTo>
                    <a:pt x="0" y="61173"/>
                    <a:pt x="100266" y="78817"/>
                    <a:pt x="223950" y="78817"/>
                  </a:cubicBezTo>
                  <a:cubicBezTo>
                    <a:pt x="347635" y="78817"/>
                    <a:pt x="447901" y="61173"/>
                    <a:pt x="447901" y="39408"/>
                  </a:cubicBezTo>
                  <a:cubicBezTo>
                    <a:pt x="447901" y="17644"/>
                    <a:pt x="347635" y="0"/>
                    <a:pt x="223950" y="0"/>
                  </a:cubicBezTo>
                  <a:close/>
                </a:path>
              </a:pathLst>
            </a:custGeom>
            <a:solidFill>
              <a:srgbClr val="171143">
                <a:alpha val="51765"/>
              </a:srgbClr>
            </a:solidFill>
          </p:spPr>
        </p:sp>
        <p:sp>
          <p:nvSpPr>
            <p:cNvPr name="TextBox 7" id="7"/>
            <p:cNvSpPr txBox="true"/>
            <p:nvPr/>
          </p:nvSpPr>
          <p:spPr>
            <a:xfrm>
              <a:off x="41991" y="-30711"/>
              <a:ext cx="363919" cy="102139"/>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1260056" y="9331405"/>
            <a:ext cx="1832013" cy="416197"/>
            <a:chOff x="0" y="0"/>
            <a:chExt cx="346936" cy="78817"/>
          </a:xfrm>
        </p:grpSpPr>
        <p:sp>
          <p:nvSpPr>
            <p:cNvPr name="Freeform 9" id="9"/>
            <p:cNvSpPr/>
            <p:nvPr/>
          </p:nvSpPr>
          <p:spPr>
            <a:xfrm flipH="false" flipV="false" rot="0">
              <a:off x="0" y="0"/>
              <a:ext cx="346936" cy="78817"/>
            </a:xfrm>
            <a:custGeom>
              <a:avLst/>
              <a:gdLst/>
              <a:ahLst/>
              <a:cxnLst/>
              <a:rect r="r" b="b" t="t" l="l"/>
              <a:pathLst>
                <a:path h="78817" w="346936">
                  <a:moveTo>
                    <a:pt x="173468" y="0"/>
                  </a:moveTo>
                  <a:cubicBezTo>
                    <a:pt x="77664" y="0"/>
                    <a:pt x="0" y="17644"/>
                    <a:pt x="0" y="39408"/>
                  </a:cubicBezTo>
                  <a:cubicBezTo>
                    <a:pt x="0" y="61173"/>
                    <a:pt x="77664" y="78817"/>
                    <a:pt x="173468" y="78817"/>
                  </a:cubicBezTo>
                  <a:cubicBezTo>
                    <a:pt x="269272" y="78817"/>
                    <a:pt x="346936" y="61173"/>
                    <a:pt x="346936" y="39408"/>
                  </a:cubicBezTo>
                  <a:cubicBezTo>
                    <a:pt x="346936" y="17644"/>
                    <a:pt x="269272" y="0"/>
                    <a:pt x="173468" y="0"/>
                  </a:cubicBezTo>
                  <a:close/>
                </a:path>
              </a:pathLst>
            </a:custGeom>
            <a:solidFill>
              <a:srgbClr val="171143">
                <a:alpha val="51765"/>
              </a:srgbClr>
            </a:solidFill>
          </p:spPr>
        </p:sp>
        <p:sp>
          <p:nvSpPr>
            <p:cNvPr name="TextBox 10" id="10"/>
            <p:cNvSpPr txBox="true"/>
            <p:nvPr/>
          </p:nvSpPr>
          <p:spPr>
            <a:xfrm>
              <a:off x="32525" y="-30711"/>
              <a:ext cx="281885" cy="102139"/>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true" flipV="false" rot="0">
            <a:off x="13507539" y="2378607"/>
            <a:ext cx="3359632" cy="7129194"/>
          </a:xfrm>
          <a:custGeom>
            <a:avLst/>
            <a:gdLst/>
            <a:ahLst/>
            <a:cxnLst/>
            <a:rect r="r" b="b" t="t" l="l"/>
            <a:pathLst>
              <a:path h="7129194" w="3359632">
                <a:moveTo>
                  <a:pt x="3359633" y="0"/>
                </a:moveTo>
                <a:lnTo>
                  <a:pt x="0" y="0"/>
                </a:lnTo>
                <a:lnTo>
                  <a:pt x="0" y="7129193"/>
                </a:lnTo>
                <a:lnTo>
                  <a:pt x="3359633" y="7129193"/>
                </a:lnTo>
                <a:lnTo>
                  <a:pt x="3359633"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12" id="12"/>
          <p:cNvSpPr/>
          <p:nvPr/>
        </p:nvSpPr>
        <p:spPr>
          <a:xfrm flipH="false" flipV="false" rot="0">
            <a:off x="16749865" y="-684293"/>
            <a:ext cx="509435" cy="2857876"/>
          </a:xfrm>
          <a:custGeom>
            <a:avLst/>
            <a:gdLst/>
            <a:ahLst/>
            <a:cxnLst/>
            <a:rect r="r" b="b" t="t" l="l"/>
            <a:pathLst>
              <a:path h="2857876" w="509435">
                <a:moveTo>
                  <a:pt x="0" y="0"/>
                </a:moveTo>
                <a:lnTo>
                  <a:pt x="509435" y="0"/>
                </a:lnTo>
                <a:lnTo>
                  <a:pt x="509435" y="2857876"/>
                </a:lnTo>
                <a:lnTo>
                  <a:pt x="0" y="2857876"/>
                </a:lnTo>
                <a:lnTo>
                  <a:pt x="0" y="0"/>
                </a:lnTo>
                <a:close/>
              </a:path>
            </a:pathLst>
          </a:custGeom>
          <a:blipFill>
            <a:blip r:embed="rId10">
              <a:extLst>
                <a:ext uri="{96DAC541-7B7A-43D3-8B79-37D633B846F1}">
                  <asvg:svgBlip xmlns:asvg="http://schemas.microsoft.com/office/drawing/2016/SVG/main" r:embed="rId11"/>
                </a:ext>
              </a:extLst>
            </a:blip>
            <a:stretch>
              <a:fillRect l="0" t="-78256" r="0" b="0"/>
            </a:stretch>
          </a:blipFill>
          <a:ln cap="sq">
            <a:noFill/>
            <a:prstDash val="solid"/>
            <a:miter/>
          </a:ln>
        </p:spPr>
      </p:sp>
      <p:sp>
        <p:nvSpPr>
          <p:cNvPr name="Freeform 13" id="13"/>
          <p:cNvSpPr/>
          <p:nvPr/>
        </p:nvSpPr>
        <p:spPr>
          <a:xfrm flipH="true" flipV="false" rot="0">
            <a:off x="15755487" y="1932039"/>
            <a:ext cx="571702" cy="483088"/>
          </a:xfrm>
          <a:custGeom>
            <a:avLst/>
            <a:gdLst/>
            <a:ahLst/>
            <a:cxnLst/>
            <a:rect r="r" b="b" t="t" l="l"/>
            <a:pathLst>
              <a:path h="483088" w="571702">
                <a:moveTo>
                  <a:pt x="571702" y="0"/>
                </a:moveTo>
                <a:lnTo>
                  <a:pt x="0" y="0"/>
                </a:lnTo>
                <a:lnTo>
                  <a:pt x="0" y="483088"/>
                </a:lnTo>
                <a:lnTo>
                  <a:pt x="571702" y="483088"/>
                </a:lnTo>
                <a:lnTo>
                  <a:pt x="571702"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4" id="14"/>
          <p:cNvSpPr/>
          <p:nvPr/>
        </p:nvSpPr>
        <p:spPr>
          <a:xfrm flipH="false" flipV="false" rot="0">
            <a:off x="17004582" y="5943203"/>
            <a:ext cx="589168" cy="547190"/>
          </a:xfrm>
          <a:custGeom>
            <a:avLst/>
            <a:gdLst/>
            <a:ahLst/>
            <a:cxnLst/>
            <a:rect r="r" b="b" t="t" l="l"/>
            <a:pathLst>
              <a:path h="547190" w="589168">
                <a:moveTo>
                  <a:pt x="0" y="0"/>
                </a:moveTo>
                <a:lnTo>
                  <a:pt x="589168" y="0"/>
                </a:lnTo>
                <a:lnTo>
                  <a:pt x="589168" y="547190"/>
                </a:lnTo>
                <a:lnTo>
                  <a:pt x="0" y="54719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TextBox 15" id="15"/>
          <p:cNvSpPr txBox="true"/>
          <p:nvPr/>
        </p:nvSpPr>
        <p:spPr>
          <a:xfrm rot="0">
            <a:off x="1366846" y="1494842"/>
            <a:ext cx="12443553" cy="6698736"/>
          </a:xfrm>
          <a:prstGeom prst="rect">
            <a:avLst/>
          </a:prstGeom>
        </p:spPr>
        <p:txBody>
          <a:bodyPr anchor="t" rtlCol="false" tIns="0" lIns="0" bIns="0" rIns="0">
            <a:spAutoFit/>
          </a:bodyPr>
          <a:lstStyle/>
          <a:p>
            <a:pPr algn="l">
              <a:lnSpc>
                <a:spcPts val="3325"/>
              </a:lnSpc>
            </a:pPr>
            <a:r>
              <a:rPr lang="en-US" sz="2660">
                <a:solidFill>
                  <a:srgbClr val="FFFFFF"/>
                </a:solidFill>
                <a:latin typeface="Nunito"/>
                <a:ea typeface="Nunito"/>
                <a:cs typeface="Nunito"/>
                <a:sym typeface="Nunito"/>
              </a:rPr>
              <a:t>Fasilitas kampus merupakan elemen penting yang mendukung kelancaran proses belajar-mengajar dan berbagai aktivitas civitas akademika. Namun, kerusakan pada fasilitas sering terjadi akibat penggunaan sehari-hari, kelalaian, maupun faktor usia peralatan. Sayangnya, sistem pelaporan yang masih manual, seperti melalui lisan atau formulir, sering menimbulkan masalah seperti keterlambatan tindak lanjut, laporan yang tidak terdokumentasi, dan sulitnya memantau status perbaikan. Hal ini berdampak pada terganggunya kenyamanan dan produktivitas di lingkungan kampus.</a:t>
            </a:r>
          </a:p>
          <a:p>
            <a:pPr algn="l">
              <a:lnSpc>
                <a:spcPts val="3325"/>
              </a:lnSpc>
            </a:pPr>
            <a:r>
              <a:rPr lang="en-US" sz="2660">
                <a:solidFill>
                  <a:srgbClr val="FFFFFF"/>
                </a:solidFill>
                <a:latin typeface="Nunito"/>
                <a:ea typeface="Nunito"/>
                <a:cs typeface="Nunito"/>
                <a:sym typeface="Nunito"/>
              </a:rPr>
              <a:t>Seiring perkembangan teknologi informasi, solusi berbasis web dapat menjadi alternatif untuk mengatasi permasalahan tersebut. Sistem pengelolaan kerusakan fasilitas berbasis web memungkinkan pengguna melaporkan kerusakan dengan cepat, terstruktur, dan transparan, sementara pengelola dapat memantau serta menindaklanjuti laporan secara real-time. Dengan demikian, proses manajemen fasilitas akan lebih efektif dan efisien, serta mampu meningkatkan kualitas layanan kampus.</a:t>
            </a:r>
          </a:p>
          <a:p>
            <a:pPr algn="l">
              <a:lnSpc>
                <a:spcPts val="3325"/>
              </a:lnSpc>
            </a:pPr>
          </a:p>
        </p:txBody>
      </p:sp>
      <p:sp>
        <p:nvSpPr>
          <p:cNvPr name="TextBox 16" id="16"/>
          <p:cNvSpPr txBox="true"/>
          <p:nvPr/>
        </p:nvSpPr>
        <p:spPr>
          <a:xfrm rot="0">
            <a:off x="1177788" y="146715"/>
            <a:ext cx="9614741" cy="1157761"/>
          </a:xfrm>
          <a:prstGeom prst="rect">
            <a:avLst/>
          </a:prstGeom>
        </p:spPr>
        <p:txBody>
          <a:bodyPr anchor="t" rtlCol="false" tIns="0" lIns="0" bIns="0" rIns="0">
            <a:spAutoFit/>
          </a:bodyPr>
          <a:lstStyle/>
          <a:p>
            <a:pPr algn="l">
              <a:lnSpc>
                <a:spcPts val="9226"/>
              </a:lnSpc>
            </a:pPr>
            <a:r>
              <a:rPr lang="en-US" sz="7380">
                <a:solidFill>
                  <a:srgbClr val="EFECEC"/>
                </a:solidFill>
                <a:latin typeface="Fredoka"/>
                <a:ea typeface="Fredoka"/>
                <a:cs typeface="Fredoka"/>
                <a:sym typeface="Fredoka"/>
              </a:rPr>
              <a:t>LATAR BELAKANG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7D2740">
                <a:alpha val="100000"/>
              </a:srgbClr>
            </a:gs>
            <a:gs pos="50000">
              <a:srgbClr val="AF3E54">
                <a:alpha val="100000"/>
              </a:srgbClr>
            </a:gs>
            <a:gs pos="100000">
              <a:srgbClr val="C84959">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true" flipV="true" rot="-357833">
            <a:off x="-284496" y="-2084808"/>
            <a:ext cx="21593859" cy="5452449"/>
          </a:xfrm>
          <a:custGeom>
            <a:avLst/>
            <a:gdLst/>
            <a:ahLst/>
            <a:cxnLst/>
            <a:rect r="r" b="b" t="t" l="l"/>
            <a:pathLst>
              <a:path h="5452449" w="21593859">
                <a:moveTo>
                  <a:pt x="21593859" y="5452450"/>
                </a:moveTo>
                <a:lnTo>
                  <a:pt x="0" y="5452450"/>
                </a:lnTo>
                <a:lnTo>
                  <a:pt x="0" y="0"/>
                </a:lnTo>
                <a:lnTo>
                  <a:pt x="21593859" y="0"/>
                </a:lnTo>
                <a:lnTo>
                  <a:pt x="21593859" y="5452450"/>
                </a:lnTo>
                <a:close/>
              </a:path>
            </a:pathLst>
          </a:custGeom>
          <a:blipFill>
            <a:blip r:embed="rId2">
              <a:alphaModFix amt="23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4444047" y="8764759"/>
            <a:ext cx="27176095" cy="3498922"/>
          </a:xfrm>
          <a:custGeom>
            <a:avLst/>
            <a:gdLst/>
            <a:ahLst/>
            <a:cxnLst/>
            <a:rect r="r" b="b" t="t" l="l"/>
            <a:pathLst>
              <a:path h="3498922" w="27176095">
                <a:moveTo>
                  <a:pt x="0" y="0"/>
                </a:moveTo>
                <a:lnTo>
                  <a:pt x="27176094" y="0"/>
                </a:lnTo>
                <a:lnTo>
                  <a:pt x="27176094" y="3498922"/>
                </a:lnTo>
                <a:lnTo>
                  <a:pt x="0" y="34989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068276" y="-552460"/>
            <a:ext cx="676919" cy="2560276"/>
          </a:xfrm>
          <a:custGeom>
            <a:avLst/>
            <a:gdLst/>
            <a:ahLst/>
            <a:cxnLst/>
            <a:rect r="r" b="b" t="t" l="l"/>
            <a:pathLst>
              <a:path h="2560276" w="676919">
                <a:moveTo>
                  <a:pt x="0" y="0"/>
                </a:moveTo>
                <a:lnTo>
                  <a:pt x="676918" y="0"/>
                </a:lnTo>
                <a:lnTo>
                  <a:pt x="676918" y="2560276"/>
                </a:lnTo>
                <a:lnTo>
                  <a:pt x="0" y="2560276"/>
                </a:lnTo>
                <a:lnTo>
                  <a:pt x="0" y="0"/>
                </a:lnTo>
                <a:close/>
              </a:path>
            </a:pathLst>
          </a:custGeom>
          <a:blipFill>
            <a:blip r:embed="rId6">
              <a:extLst>
                <a:ext uri="{96DAC541-7B7A-43D3-8B79-37D633B846F1}">
                  <asvg:svgBlip xmlns:asvg="http://schemas.microsoft.com/office/drawing/2016/SVG/main" r:embed="rId7"/>
                </a:ext>
              </a:extLst>
            </a:blip>
            <a:stretch>
              <a:fillRect l="0" t="-73372" r="0" b="0"/>
            </a:stretch>
          </a:blipFill>
          <a:ln cap="sq">
            <a:noFill/>
            <a:prstDash val="solid"/>
            <a:miter/>
          </a:ln>
        </p:spPr>
      </p:sp>
      <p:sp>
        <p:nvSpPr>
          <p:cNvPr name="Freeform 5" id="5"/>
          <p:cNvSpPr/>
          <p:nvPr/>
        </p:nvSpPr>
        <p:spPr>
          <a:xfrm flipH="false" flipV="false" rot="0">
            <a:off x="16582381" y="-552460"/>
            <a:ext cx="676919" cy="2560276"/>
          </a:xfrm>
          <a:custGeom>
            <a:avLst/>
            <a:gdLst/>
            <a:ahLst/>
            <a:cxnLst/>
            <a:rect r="r" b="b" t="t" l="l"/>
            <a:pathLst>
              <a:path h="2560276" w="676919">
                <a:moveTo>
                  <a:pt x="0" y="0"/>
                </a:moveTo>
                <a:lnTo>
                  <a:pt x="676919" y="0"/>
                </a:lnTo>
                <a:lnTo>
                  <a:pt x="676919" y="2560276"/>
                </a:lnTo>
                <a:lnTo>
                  <a:pt x="0" y="2560276"/>
                </a:lnTo>
                <a:lnTo>
                  <a:pt x="0" y="0"/>
                </a:lnTo>
                <a:close/>
              </a:path>
            </a:pathLst>
          </a:custGeom>
          <a:blipFill>
            <a:blip r:embed="rId6">
              <a:extLst>
                <a:ext uri="{96DAC541-7B7A-43D3-8B79-37D633B846F1}">
                  <asvg:svgBlip xmlns:asvg="http://schemas.microsoft.com/office/drawing/2016/SVG/main" r:embed="rId7"/>
                </a:ext>
              </a:extLst>
            </a:blip>
            <a:stretch>
              <a:fillRect l="0" t="-73372" r="0" b="0"/>
            </a:stretch>
          </a:blipFill>
          <a:ln cap="sq">
            <a:noFill/>
            <a:prstDash val="solid"/>
            <a:miter/>
          </a:ln>
        </p:spPr>
      </p:sp>
      <p:sp>
        <p:nvSpPr>
          <p:cNvPr name="Freeform 6" id="6"/>
          <p:cNvSpPr/>
          <p:nvPr/>
        </p:nvSpPr>
        <p:spPr>
          <a:xfrm flipH="false" flipV="false" rot="0">
            <a:off x="5477000" y="7753002"/>
            <a:ext cx="905522" cy="2023514"/>
          </a:xfrm>
          <a:custGeom>
            <a:avLst/>
            <a:gdLst/>
            <a:ahLst/>
            <a:cxnLst/>
            <a:rect r="r" b="b" t="t" l="l"/>
            <a:pathLst>
              <a:path h="2023514" w="905522">
                <a:moveTo>
                  <a:pt x="0" y="0"/>
                </a:moveTo>
                <a:lnTo>
                  <a:pt x="905523" y="0"/>
                </a:lnTo>
                <a:lnTo>
                  <a:pt x="905523" y="2023514"/>
                </a:lnTo>
                <a:lnTo>
                  <a:pt x="0" y="20235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7" id="7"/>
          <p:cNvSpPr/>
          <p:nvPr/>
        </p:nvSpPr>
        <p:spPr>
          <a:xfrm flipH="false" flipV="false" rot="0">
            <a:off x="11606420" y="7753002"/>
            <a:ext cx="857464" cy="2023514"/>
          </a:xfrm>
          <a:custGeom>
            <a:avLst/>
            <a:gdLst/>
            <a:ahLst/>
            <a:cxnLst/>
            <a:rect r="r" b="b" t="t" l="l"/>
            <a:pathLst>
              <a:path h="2023514" w="857464">
                <a:moveTo>
                  <a:pt x="0" y="0"/>
                </a:moveTo>
                <a:lnTo>
                  <a:pt x="857464" y="0"/>
                </a:lnTo>
                <a:lnTo>
                  <a:pt x="857464" y="2023514"/>
                </a:lnTo>
                <a:lnTo>
                  <a:pt x="0" y="202351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8" id="8"/>
          <p:cNvSpPr/>
          <p:nvPr/>
        </p:nvSpPr>
        <p:spPr>
          <a:xfrm flipH="false" flipV="false" rot="0">
            <a:off x="639934" y="8232423"/>
            <a:ext cx="1991086" cy="1796955"/>
          </a:xfrm>
          <a:custGeom>
            <a:avLst/>
            <a:gdLst/>
            <a:ahLst/>
            <a:cxnLst/>
            <a:rect r="r" b="b" t="t" l="l"/>
            <a:pathLst>
              <a:path h="1796955" w="1991086">
                <a:moveTo>
                  <a:pt x="0" y="0"/>
                </a:moveTo>
                <a:lnTo>
                  <a:pt x="1991085" y="0"/>
                </a:lnTo>
                <a:lnTo>
                  <a:pt x="1991085" y="1796955"/>
                </a:lnTo>
                <a:lnTo>
                  <a:pt x="0" y="179695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9" id="9"/>
          <p:cNvSpPr/>
          <p:nvPr/>
        </p:nvSpPr>
        <p:spPr>
          <a:xfrm flipH="false" flipV="false" rot="0">
            <a:off x="15191117" y="8232423"/>
            <a:ext cx="1991086" cy="1796955"/>
          </a:xfrm>
          <a:custGeom>
            <a:avLst/>
            <a:gdLst/>
            <a:ahLst/>
            <a:cxnLst/>
            <a:rect r="r" b="b" t="t" l="l"/>
            <a:pathLst>
              <a:path h="1796955" w="1991086">
                <a:moveTo>
                  <a:pt x="0" y="0"/>
                </a:moveTo>
                <a:lnTo>
                  <a:pt x="1991086" y="0"/>
                </a:lnTo>
                <a:lnTo>
                  <a:pt x="1991086" y="1796955"/>
                </a:lnTo>
                <a:lnTo>
                  <a:pt x="0" y="179695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0" id="10"/>
          <p:cNvSpPr/>
          <p:nvPr/>
        </p:nvSpPr>
        <p:spPr>
          <a:xfrm flipH="false" flipV="false" rot="0">
            <a:off x="588401" y="4890101"/>
            <a:ext cx="319917" cy="506799"/>
          </a:xfrm>
          <a:custGeom>
            <a:avLst/>
            <a:gdLst/>
            <a:ahLst/>
            <a:cxnLst/>
            <a:rect r="r" b="b" t="t" l="l"/>
            <a:pathLst>
              <a:path h="506799" w="319917">
                <a:moveTo>
                  <a:pt x="0" y="0"/>
                </a:moveTo>
                <a:lnTo>
                  <a:pt x="319916" y="0"/>
                </a:lnTo>
                <a:lnTo>
                  <a:pt x="319916" y="506798"/>
                </a:lnTo>
                <a:lnTo>
                  <a:pt x="0" y="50679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1" id="11"/>
          <p:cNvSpPr/>
          <p:nvPr/>
        </p:nvSpPr>
        <p:spPr>
          <a:xfrm flipH="false" flipV="false" rot="0">
            <a:off x="17259300" y="4890101"/>
            <a:ext cx="319917" cy="506799"/>
          </a:xfrm>
          <a:custGeom>
            <a:avLst/>
            <a:gdLst/>
            <a:ahLst/>
            <a:cxnLst/>
            <a:rect r="r" b="b" t="t" l="l"/>
            <a:pathLst>
              <a:path h="506799" w="319917">
                <a:moveTo>
                  <a:pt x="0" y="0"/>
                </a:moveTo>
                <a:lnTo>
                  <a:pt x="319917" y="0"/>
                </a:lnTo>
                <a:lnTo>
                  <a:pt x="319917" y="506798"/>
                </a:lnTo>
                <a:lnTo>
                  <a:pt x="0" y="50679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2" id="12"/>
          <p:cNvSpPr/>
          <p:nvPr/>
        </p:nvSpPr>
        <p:spPr>
          <a:xfrm flipH="false" flipV="false" rot="0">
            <a:off x="908317" y="3880748"/>
            <a:ext cx="497697" cy="788432"/>
          </a:xfrm>
          <a:custGeom>
            <a:avLst/>
            <a:gdLst/>
            <a:ahLst/>
            <a:cxnLst/>
            <a:rect r="r" b="b" t="t" l="l"/>
            <a:pathLst>
              <a:path h="788432" w="497697">
                <a:moveTo>
                  <a:pt x="0" y="0"/>
                </a:moveTo>
                <a:lnTo>
                  <a:pt x="497698" y="0"/>
                </a:lnTo>
                <a:lnTo>
                  <a:pt x="497698" y="788432"/>
                </a:lnTo>
                <a:lnTo>
                  <a:pt x="0" y="78843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3" id="13"/>
          <p:cNvSpPr/>
          <p:nvPr/>
        </p:nvSpPr>
        <p:spPr>
          <a:xfrm flipH="false" flipV="false" rot="0">
            <a:off x="16761603" y="3880748"/>
            <a:ext cx="497697" cy="788432"/>
          </a:xfrm>
          <a:custGeom>
            <a:avLst/>
            <a:gdLst/>
            <a:ahLst/>
            <a:cxnLst/>
            <a:rect r="r" b="b" t="t" l="l"/>
            <a:pathLst>
              <a:path h="788432" w="497697">
                <a:moveTo>
                  <a:pt x="0" y="0"/>
                </a:moveTo>
                <a:lnTo>
                  <a:pt x="497697" y="0"/>
                </a:lnTo>
                <a:lnTo>
                  <a:pt x="497697" y="788432"/>
                </a:lnTo>
                <a:lnTo>
                  <a:pt x="0" y="78843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4" id="14"/>
          <p:cNvSpPr/>
          <p:nvPr/>
        </p:nvSpPr>
        <p:spPr>
          <a:xfrm flipH="false" flipV="false" rot="2360631">
            <a:off x="2072907" y="3200666"/>
            <a:ext cx="1116224" cy="1257149"/>
          </a:xfrm>
          <a:custGeom>
            <a:avLst/>
            <a:gdLst/>
            <a:ahLst/>
            <a:cxnLst/>
            <a:rect r="r" b="b" t="t" l="l"/>
            <a:pathLst>
              <a:path h="1257149" w="1116224">
                <a:moveTo>
                  <a:pt x="0" y="0"/>
                </a:moveTo>
                <a:lnTo>
                  <a:pt x="1116224" y="0"/>
                </a:lnTo>
                <a:lnTo>
                  <a:pt x="1116224" y="1257149"/>
                </a:lnTo>
                <a:lnTo>
                  <a:pt x="0" y="125714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5" id="15"/>
          <p:cNvSpPr txBox="true"/>
          <p:nvPr/>
        </p:nvSpPr>
        <p:spPr>
          <a:xfrm rot="0">
            <a:off x="2631019" y="1370291"/>
            <a:ext cx="13061680" cy="1447150"/>
          </a:xfrm>
          <a:prstGeom prst="rect">
            <a:avLst/>
          </a:prstGeom>
        </p:spPr>
        <p:txBody>
          <a:bodyPr anchor="t" rtlCol="false" tIns="0" lIns="0" bIns="0" rIns="0">
            <a:spAutoFit/>
          </a:bodyPr>
          <a:lstStyle/>
          <a:p>
            <a:pPr algn="ctr">
              <a:lnSpc>
                <a:spcPts val="11689"/>
              </a:lnSpc>
            </a:pPr>
            <a:r>
              <a:rPr lang="en-US" sz="9351">
                <a:solidFill>
                  <a:srgbClr val="EFECEC"/>
                </a:solidFill>
                <a:latin typeface="Fredoka"/>
                <a:ea typeface="Fredoka"/>
                <a:cs typeface="Fredoka"/>
                <a:sym typeface="Fredoka"/>
              </a:rPr>
              <a:t>Rumusan Masalah</a:t>
            </a:r>
          </a:p>
        </p:txBody>
      </p:sp>
      <p:sp>
        <p:nvSpPr>
          <p:cNvPr name="TextBox 16" id="16"/>
          <p:cNvSpPr txBox="true"/>
          <p:nvPr/>
        </p:nvSpPr>
        <p:spPr>
          <a:xfrm rot="0">
            <a:off x="3853849" y="3197177"/>
            <a:ext cx="5496015" cy="1946323"/>
          </a:xfrm>
          <a:prstGeom prst="rect">
            <a:avLst/>
          </a:prstGeom>
        </p:spPr>
        <p:txBody>
          <a:bodyPr anchor="t" rtlCol="false" tIns="0" lIns="0" bIns="0" rIns="0">
            <a:spAutoFit/>
          </a:bodyPr>
          <a:lstStyle/>
          <a:p>
            <a:pPr algn="l">
              <a:lnSpc>
                <a:spcPts val="3831"/>
              </a:lnSpc>
            </a:pPr>
            <a:r>
              <a:rPr lang="en-US" sz="3065">
                <a:solidFill>
                  <a:srgbClr val="FFFFFF"/>
                </a:solidFill>
                <a:latin typeface="Nunito"/>
                <a:ea typeface="Nunito"/>
                <a:cs typeface="Nunito"/>
                <a:sym typeface="Nunito"/>
              </a:rPr>
              <a:t>1.    Proses pengaduan masih harus datang langsung ke administrasi kampus.</a:t>
            </a:r>
          </a:p>
          <a:p>
            <a:pPr algn="l">
              <a:lnSpc>
                <a:spcPts val="3831"/>
              </a:lnSpc>
            </a:pPr>
          </a:p>
        </p:txBody>
      </p:sp>
      <p:sp>
        <p:nvSpPr>
          <p:cNvPr name="TextBox 17" id="17"/>
          <p:cNvSpPr txBox="true"/>
          <p:nvPr/>
        </p:nvSpPr>
        <p:spPr>
          <a:xfrm rot="0">
            <a:off x="10512434" y="5368324"/>
            <a:ext cx="5378641" cy="1462020"/>
          </a:xfrm>
          <a:prstGeom prst="rect">
            <a:avLst/>
          </a:prstGeom>
        </p:spPr>
        <p:txBody>
          <a:bodyPr anchor="t" rtlCol="false" tIns="0" lIns="0" bIns="0" rIns="0">
            <a:spAutoFit/>
          </a:bodyPr>
          <a:lstStyle/>
          <a:p>
            <a:pPr algn="l">
              <a:lnSpc>
                <a:spcPts val="3831"/>
              </a:lnSpc>
            </a:pPr>
            <a:r>
              <a:rPr lang="en-US" sz="3065">
                <a:solidFill>
                  <a:srgbClr val="FFFFFF"/>
                </a:solidFill>
                <a:latin typeface="Nunito"/>
                <a:ea typeface="Nunito"/>
                <a:cs typeface="Nunito"/>
                <a:sym typeface="Nunito"/>
              </a:rPr>
              <a:t>2. Tidak ada sistem pelacakan status laporan (apakah sedang diproses atau selesai).</a:t>
            </a:r>
          </a:p>
        </p:txBody>
      </p:sp>
      <p:sp>
        <p:nvSpPr>
          <p:cNvPr name="Freeform 18" id="18"/>
          <p:cNvSpPr/>
          <p:nvPr/>
        </p:nvSpPr>
        <p:spPr>
          <a:xfrm flipH="false" flipV="false" rot="4082105">
            <a:off x="8603747" y="4514926"/>
            <a:ext cx="1116224" cy="1257149"/>
          </a:xfrm>
          <a:custGeom>
            <a:avLst/>
            <a:gdLst/>
            <a:ahLst/>
            <a:cxnLst/>
            <a:rect r="r" b="b" t="t" l="l"/>
            <a:pathLst>
              <a:path h="1257149" w="1116224">
                <a:moveTo>
                  <a:pt x="0" y="0"/>
                </a:moveTo>
                <a:lnTo>
                  <a:pt x="1116224" y="0"/>
                </a:lnTo>
                <a:lnTo>
                  <a:pt x="1116224" y="1257148"/>
                </a:lnTo>
                <a:lnTo>
                  <a:pt x="0" y="125714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7D2740">
                <a:alpha val="100000"/>
              </a:srgbClr>
            </a:gs>
            <a:gs pos="50000">
              <a:srgbClr val="AF3E54">
                <a:alpha val="100000"/>
              </a:srgbClr>
            </a:gs>
            <a:gs pos="100000">
              <a:srgbClr val="C84959">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true" flipV="true" rot="-357833">
            <a:off x="-284496" y="-2084808"/>
            <a:ext cx="21593859" cy="5452449"/>
          </a:xfrm>
          <a:custGeom>
            <a:avLst/>
            <a:gdLst/>
            <a:ahLst/>
            <a:cxnLst/>
            <a:rect r="r" b="b" t="t" l="l"/>
            <a:pathLst>
              <a:path h="5452449" w="21593859">
                <a:moveTo>
                  <a:pt x="21593859" y="5452450"/>
                </a:moveTo>
                <a:lnTo>
                  <a:pt x="0" y="5452450"/>
                </a:lnTo>
                <a:lnTo>
                  <a:pt x="0" y="0"/>
                </a:lnTo>
                <a:lnTo>
                  <a:pt x="21593859" y="0"/>
                </a:lnTo>
                <a:lnTo>
                  <a:pt x="21593859" y="5452450"/>
                </a:lnTo>
                <a:close/>
              </a:path>
            </a:pathLst>
          </a:custGeom>
          <a:blipFill>
            <a:blip r:embed="rId2">
              <a:alphaModFix amt="23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4444047" y="8764759"/>
            <a:ext cx="27176095" cy="3498922"/>
          </a:xfrm>
          <a:custGeom>
            <a:avLst/>
            <a:gdLst/>
            <a:ahLst/>
            <a:cxnLst/>
            <a:rect r="r" b="b" t="t" l="l"/>
            <a:pathLst>
              <a:path h="3498922" w="27176095">
                <a:moveTo>
                  <a:pt x="0" y="0"/>
                </a:moveTo>
                <a:lnTo>
                  <a:pt x="27176094" y="0"/>
                </a:lnTo>
                <a:lnTo>
                  <a:pt x="27176094" y="3498922"/>
                </a:lnTo>
                <a:lnTo>
                  <a:pt x="0" y="34989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068276" y="-552460"/>
            <a:ext cx="676919" cy="2560276"/>
          </a:xfrm>
          <a:custGeom>
            <a:avLst/>
            <a:gdLst/>
            <a:ahLst/>
            <a:cxnLst/>
            <a:rect r="r" b="b" t="t" l="l"/>
            <a:pathLst>
              <a:path h="2560276" w="676919">
                <a:moveTo>
                  <a:pt x="0" y="0"/>
                </a:moveTo>
                <a:lnTo>
                  <a:pt x="676918" y="0"/>
                </a:lnTo>
                <a:lnTo>
                  <a:pt x="676918" y="2560276"/>
                </a:lnTo>
                <a:lnTo>
                  <a:pt x="0" y="2560276"/>
                </a:lnTo>
                <a:lnTo>
                  <a:pt x="0" y="0"/>
                </a:lnTo>
                <a:close/>
              </a:path>
            </a:pathLst>
          </a:custGeom>
          <a:blipFill>
            <a:blip r:embed="rId6">
              <a:extLst>
                <a:ext uri="{96DAC541-7B7A-43D3-8B79-37D633B846F1}">
                  <asvg:svgBlip xmlns:asvg="http://schemas.microsoft.com/office/drawing/2016/SVG/main" r:embed="rId7"/>
                </a:ext>
              </a:extLst>
            </a:blip>
            <a:stretch>
              <a:fillRect l="0" t="-73372" r="0" b="0"/>
            </a:stretch>
          </a:blipFill>
          <a:ln cap="sq">
            <a:noFill/>
            <a:prstDash val="solid"/>
            <a:miter/>
          </a:ln>
        </p:spPr>
      </p:sp>
      <p:sp>
        <p:nvSpPr>
          <p:cNvPr name="Freeform 5" id="5"/>
          <p:cNvSpPr/>
          <p:nvPr/>
        </p:nvSpPr>
        <p:spPr>
          <a:xfrm flipH="false" flipV="false" rot="0">
            <a:off x="16582381" y="-552460"/>
            <a:ext cx="676919" cy="2560276"/>
          </a:xfrm>
          <a:custGeom>
            <a:avLst/>
            <a:gdLst/>
            <a:ahLst/>
            <a:cxnLst/>
            <a:rect r="r" b="b" t="t" l="l"/>
            <a:pathLst>
              <a:path h="2560276" w="676919">
                <a:moveTo>
                  <a:pt x="0" y="0"/>
                </a:moveTo>
                <a:lnTo>
                  <a:pt x="676919" y="0"/>
                </a:lnTo>
                <a:lnTo>
                  <a:pt x="676919" y="2560276"/>
                </a:lnTo>
                <a:lnTo>
                  <a:pt x="0" y="2560276"/>
                </a:lnTo>
                <a:lnTo>
                  <a:pt x="0" y="0"/>
                </a:lnTo>
                <a:close/>
              </a:path>
            </a:pathLst>
          </a:custGeom>
          <a:blipFill>
            <a:blip r:embed="rId6">
              <a:extLst>
                <a:ext uri="{96DAC541-7B7A-43D3-8B79-37D633B846F1}">
                  <asvg:svgBlip xmlns:asvg="http://schemas.microsoft.com/office/drawing/2016/SVG/main" r:embed="rId7"/>
                </a:ext>
              </a:extLst>
            </a:blip>
            <a:stretch>
              <a:fillRect l="0" t="-73372" r="0" b="0"/>
            </a:stretch>
          </a:blipFill>
          <a:ln cap="sq">
            <a:noFill/>
            <a:prstDash val="solid"/>
            <a:miter/>
          </a:ln>
        </p:spPr>
      </p:sp>
      <p:sp>
        <p:nvSpPr>
          <p:cNvPr name="Freeform 6" id="6"/>
          <p:cNvSpPr/>
          <p:nvPr/>
        </p:nvSpPr>
        <p:spPr>
          <a:xfrm flipH="false" flipV="false" rot="0">
            <a:off x="5477000" y="7753002"/>
            <a:ext cx="905522" cy="2023514"/>
          </a:xfrm>
          <a:custGeom>
            <a:avLst/>
            <a:gdLst/>
            <a:ahLst/>
            <a:cxnLst/>
            <a:rect r="r" b="b" t="t" l="l"/>
            <a:pathLst>
              <a:path h="2023514" w="905522">
                <a:moveTo>
                  <a:pt x="0" y="0"/>
                </a:moveTo>
                <a:lnTo>
                  <a:pt x="905523" y="0"/>
                </a:lnTo>
                <a:lnTo>
                  <a:pt x="905523" y="2023514"/>
                </a:lnTo>
                <a:lnTo>
                  <a:pt x="0" y="20235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7" id="7"/>
          <p:cNvSpPr/>
          <p:nvPr/>
        </p:nvSpPr>
        <p:spPr>
          <a:xfrm flipH="false" flipV="false" rot="0">
            <a:off x="11606420" y="7753002"/>
            <a:ext cx="857464" cy="2023514"/>
          </a:xfrm>
          <a:custGeom>
            <a:avLst/>
            <a:gdLst/>
            <a:ahLst/>
            <a:cxnLst/>
            <a:rect r="r" b="b" t="t" l="l"/>
            <a:pathLst>
              <a:path h="2023514" w="857464">
                <a:moveTo>
                  <a:pt x="0" y="0"/>
                </a:moveTo>
                <a:lnTo>
                  <a:pt x="857464" y="0"/>
                </a:lnTo>
                <a:lnTo>
                  <a:pt x="857464" y="2023514"/>
                </a:lnTo>
                <a:lnTo>
                  <a:pt x="0" y="202351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8" id="8"/>
          <p:cNvSpPr/>
          <p:nvPr/>
        </p:nvSpPr>
        <p:spPr>
          <a:xfrm flipH="false" flipV="false" rot="0">
            <a:off x="639934" y="8232423"/>
            <a:ext cx="1991086" cy="1796955"/>
          </a:xfrm>
          <a:custGeom>
            <a:avLst/>
            <a:gdLst/>
            <a:ahLst/>
            <a:cxnLst/>
            <a:rect r="r" b="b" t="t" l="l"/>
            <a:pathLst>
              <a:path h="1796955" w="1991086">
                <a:moveTo>
                  <a:pt x="0" y="0"/>
                </a:moveTo>
                <a:lnTo>
                  <a:pt x="1991085" y="0"/>
                </a:lnTo>
                <a:lnTo>
                  <a:pt x="1991085" y="1796955"/>
                </a:lnTo>
                <a:lnTo>
                  <a:pt x="0" y="179695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9" id="9"/>
          <p:cNvSpPr/>
          <p:nvPr/>
        </p:nvSpPr>
        <p:spPr>
          <a:xfrm flipH="false" flipV="false" rot="0">
            <a:off x="15191117" y="8232423"/>
            <a:ext cx="1991086" cy="1796955"/>
          </a:xfrm>
          <a:custGeom>
            <a:avLst/>
            <a:gdLst/>
            <a:ahLst/>
            <a:cxnLst/>
            <a:rect r="r" b="b" t="t" l="l"/>
            <a:pathLst>
              <a:path h="1796955" w="1991086">
                <a:moveTo>
                  <a:pt x="0" y="0"/>
                </a:moveTo>
                <a:lnTo>
                  <a:pt x="1991086" y="0"/>
                </a:lnTo>
                <a:lnTo>
                  <a:pt x="1991086" y="1796955"/>
                </a:lnTo>
                <a:lnTo>
                  <a:pt x="0" y="179695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0" id="10"/>
          <p:cNvSpPr/>
          <p:nvPr/>
        </p:nvSpPr>
        <p:spPr>
          <a:xfrm flipH="false" flipV="false" rot="0">
            <a:off x="588401" y="4890101"/>
            <a:ext cx="319917" cy="506799"/>
          </a:xfrm>
          <a:custGeom>
            <a:avLst/>
            <a:gdLst/>
            <a:ahLst/>
            <a:cxnLst/>
            <a:rect r="r" b="b" t="t" l="l"/>
            <a:pathLst>
              <a:path h="506799" w="319917">
                <a:moveTo>
                  <a:pt x="0" y="0"/>
                </a:moveTo>
                <a:lnTo>
                  <a:pt x="319916" y="0"/>
                </a:lnTo>
                <a:lnTo>
                  <a:pt x="319916" y="506798"/>
                </a:lnTo>
                <a:lnTo>
                  <a:pt x="0" y="50679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1" id="11"/>
          <p:cNvSpPr/>
          <p:nvPr/>
        </p:nvSpPr>
        <p:spPr>
          <a:xfrm flipH="false" flipV="false" rot="0">
            <a:off x="17259300" y="4890101"/>
            <a:ext cx="319917" cy="506799"/>
          </a:xfrm>
          <a:custGeom>
            <a:avLst/>
            <a:gdLst/>
            <a:ahLst/>
            <a:cxnLst/>
            <a:rect r="r" b="b" t="t" l="l"/>
            <a:pathLst>
              <a:path h="506799" w="319917">
                <a:moveTo>
                  <a:pt x="0" y="0"/>
                </a:moveTo>
                <a:lnTo>
                  <a:pt x="319917" y="0"/>
                </a:lnTo>
                <a:lnTo>
                  <a:pt x="319917" y="506798"/>
                </a:lnTo>
                <a:lnTo>
                  <a:pt x="0" y="50679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2" id="12"/>
          <p:cNvSpPr/>
          <p:nvPr/>
        </p:nvSpPr>
        <p:spPr>
          <a:xfrm flipH="false" flipV="false" rot="0">
            <a:off x="908317" y="3880748"/>
            <a:ext cx="497697" cy="788432"/>
          </a:xfrm>
          <a:custGeom>
            <a:avLst/>
            <a:gdLst/>
            <a:ahLst/>
            <a:cxnLst/>
            <a:rect r="r" b="b" t="t" l="l"/>
            <a:pathLst>
              <a:path h="788432" w="497697">
                <a:moveTo>
                  <a:pt x="0" y="0"/>
                </a:moveTo>
                <a:lnTo>
                  <a:pt x="497698" y="0"/>
                </a:lnTo>
                <a:lnTo>
                  <a:pt x="497698" y="788432"/>
                </a:lnTo>
                <a:lnTo>
                  <a:pt x="0" y="78843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3" id="13"/>
          <p:cNvSpPr/>
          <p:nvPr/>
        </p:nvSpPr>
        <p:spPr>
          <a:xfrm flipH="false" flipV="false" rot="0">
            <a:off x="16761603" y="3880748"/>
            <a:ext cx="497697" cy="788432"/>
          </a:xfrm>
          <a:custGeom>
            <a:avLst/>
            <a:gdLst/>
            <a:ahLst/>
            <a:cxnLst/>
            <a:rect r="r" b="b" t="t" l="l"/>
            <a:pathLst>
              <a:path h="788432" w="497697">
                <a:moveTo>
                  <a:pt x="0" y="0"/>
                </a:moveTo>
                <a:lnTo>
                  <a:pt x="497697" y="0"/>
                </a:lnTo>
                <a:lnTo>
                  <a:pt x="497697" y="788432"/>
                </a:lnTo>
                <a:lnTo>
                  <a:pt x="0" y="78843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4" id="14"/>
          <p:cNvSpPr/>
          <p:nvPr/>
        </p:nvSpPr>
        <p:spPr>
          <a:xfrm flipH="false" flipV="false" rot="2360631">
            <a:off x="1970101" y="3060733"/>
            <a:ext cx="922942" cy="1039465"/>
          </a:xfrm>
          <a:custGeom>
            <a:avLst/>
            <a:gdLst/>
            <a:ahLst/>
            <a:cxnLst/>
            <a:rect r="r" b="b" t="t" l="l"/>
            <a:pathLst>
              <a:path h="1039465" w="922942">
                <a:moveTo>
                  <a:pt x="0" y="0"/>
                </a:moveTo>
                <a:lnTo>
                  <a:pt x="922942" y="0"/>
                </a:lnTo>
                <a:lnTo>
                  <a:pt x="922942" y="1039465"/>
                </a:lnTo>
                <a:lnTo>
                  <a:pt x="0" y="103946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5" id="15"/>
          <p:cNvSpPr txBox="true"/>
          <p:nvPr/>
        </p:nvSpPr>
        <p:spPr>
          <a:xfrm rot="0">
            <a:off x="2631019" y="1370291"/>
            <a:ext cx="13061680" cy="1447150"/>
          </a:xfrm>
          <a:prstGeom prst="rect">
            <a:avLst/>
          </a:prstGeom>
        </p:spPr>
        <p:txBody>
          <a:bodyPr anchor="t" rtlCol="false" tIns="0" lIns="0" bIns="0" rIns="0">
            <a:spAutoFit/>
          </a:bodyPr>
          <a:lstStyle/>
          <a:p>
            <a:pPr algn="ctr">
              <a:lnSpc>
                <a:spcPts val="11689"/>
              </a:lnSpc>
            </a:pPr>
            <a:r>
              <a:rPr lang="en-US" sz="9351">
                <a:solidFill>
                  <a:srgbClr val="EFECEC"/>
                </a:solidFill>
                <a:latin typeface="Fredoka"/>
                <a:ea typeface="Fredoka"/>
                <a:cs typeface="Fredoka"/>
                <a:sym typeface="Fredoka"/>
              </a:rPr>
              <a:t>Tujuan Dan Manfaat</a:t>
            </a:r>
          </a:p>
        </p:txBody>
      </p:sp>
      <p:sp>
        <p:nvSpPr>
          <p:cNvPr name="TextBox 16" id="16"/>
          <p:cNvSpPr txBox="true"/>
          <p:nvPr/>
        </p:nvSpPr>
        <p:spPr>
          <a:xfrm rot="0">
            <a:off x="3460849" y="3193816"/>
            <a:ext cx="4736626" cy="799000"/>
          </a:xfrm>
          <a:prstGeom prst="rect">
            <a:avLst/>
          </a:prstGeom>
        </p:spPr>
        <p:txBody>
          <a:bodyPr anchor="t" rtlCol="false" tIns="0" lIns="0" bIns="0" rIns="0">
            <a:spAutoFit/>
          </a:bodyPr>
          <a:lstStyle/>
          <a:p>
            <a:pPr algn="l">
              <a:lnSpc>
                <a:spcPts val="3148"/>
              </a:lnSpc>
            </a:pPr>
            <a:r>
              <a:rPr lang="en-US" sz="2518">
                <a:solidFill>
                  <a:srgbClr val="FFFFFF"/>
                </a:solidFill>
                <a:latin typeface="Nunito"/>
                <a:ea typeface="Nunito"/>
                <a:cs typeface="Nunito"/>
                <a:sym typeface="Nunito"/>
              </a:rPr>
              <a:t>1.    Mempermudah mahasiswa </a:t>
            </a:r>
          </a:p>
          <a:p>
            <a:pPr algn="l">
              <a:lnSpc>
                <a:spcPts val="3148"/>
              </a:lnSpc>
            </a:pPr>
          </a:p>
        </p:txBody>
      </p:sp>
      <p:sp>
        <p:nvSpPr>
          <p:cNvPr name="Freeform 17" id="17"/>
          <p:cNvSpPr/>
          <p:nvPr/>
        </p:nvSpPr>
        <p:spPr>
          <a:xfrm flipH="false" flipV="false" rot="2360631">
            <a:off x="1970101" y="4516404"/>
            <a:ext cx="922942" cy="1039465"/>
          </a:xfrm>
          <a:custGeom>
            <a:avLst/>
            <a:gdLst/>
            <a:ahLst/>
            <a:cxnLst/>
            <a:rect r="r" b="b" t="t" l="l"/>
            <a:pathLst>
              <a:path h="1039465" w="922942">
                <a:moveTo>
                  <a:pt x="0" y="0"/>
                </a:moveTo>
                <a:lnTo>
                  <a:pt x="922942" y="0"/>
                </a:lnTo>
                <a:lnTo>
                  <a:pt x="922942" y="1039465"/>
                </a:lnTo>
                <a:lnTo>
                  <a:pt x="0" y="103946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8" id="18"/>
          <p:cNvSpPr txBox="true"/>
          <p:nvPr/>
        </p:nvSpPr>
        <p:spPr>
          <a:xfrm rot="0">
            <a:off x="3460849" y="4650130"/>
            <a:ext cx="4544942" cy="799000"/>
          </a:xfrm>
          <a:prstGeom prst="rect">
            <a:avLst/>
          </a:prstGeom>
        </p:spPr>
        <p:txBody>
          <a:bodyPr anchor="t" rtlCol="false" tIns="0" lIns="0" bIns="0" rIns="0">
            <a:spAutoFit/>
          </a:bodyPr>
          <a:lstStyle/>
          <a:p>
            <a:pPr algn="l">
              <a:lnSpc>
                <a:spcPts val="3148"/>
              </a:lnSpc>
            </a:pPr>
            <a:r>
              <a:rPr lang="en-US" sz="2518">
                <a:solidFill>
                  <a:srgbClr val="FFFFFF"/>
                </a:solidFill>
                <a:latin typeface="Nunito"/>
                <a:ea typeface="Nunito"/>
                <a:cs typeface="Nunito"/>
                <a:sym typeface="Nunito"/>
              </a:rPr>
              <a:t>2. Memanfaatkan Teknologi </a:t>
            </a:r>
          </a:p>
          <a:p>
            <a:pPr algn="l">
              <a:lnSpc>
                <a:spcPts val="3148"/>
              </a:lnSpc>
            </a:pPr>
          </a:p>
        </p:txBody>
      </p:sp>
      <p:sp>
        <p:nvSpPr>
          <p:cNvPr name="Freeform 19" id="19"/>
          <p:cNvSpPr/>
          <p:nvPr/>
        </p:nvSpPr>
        <p:spPr>
          <a:xfrm flipH="false" flipV="false" rot="2360631">
            <a:off x="10288098" y="3170520"/>
            <a:ext cx="922942" cy="1039465"/>
          </a:xfrm>
          <a:custGeom>
            <a:avLst/>
            <a:gdLst/>
            <a:ahLst/>
            <a:cxnLst/>
            <a:rect r="r" b="b" t="t" l="l"/>
            <a:pathLst>
              <a:path h="1039465" w="922942">
                <a:moveTo>
                  <a:pt x="0" y="0"/>
                </a:moveTo>
                <a:lnTo>
                  <a:pt x="922942" y="0"/>
                </a:lnTo>
                <a:lnTo>
                  <a:pt x="922942" y="1039465"/>
                </a:lnTo>
                <a:lnTo>
                  <a:pt x="0" y="103946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20" id="20"/>
          <p:cNvSpPr txBox="true"/>
          <p:nvPr/>
        </p:nvSpPr>
        <p:spPr>
          <a:xfrm rot="0">
            <a:off x="11845755" y="3238116"/>
            <a:ext cx="4736626" cy="1196972"/>
          </a:xfrm>
          <a:prstGeom prst="rect">
            <a:avLst/>
          </a:prstGeom>
        </p:spPr>
        <p:txBody>
          <a:bodyPr anchor="t" rtlCol="false" tIns="0" lIns="0" bIns="0" rIns="0">
            <a:spAutoFit/>
          </a:bodyPr>
          <a:lstStyle/>
          <a:p>
            <a:pPr algn="l">
              <a:lnSpc>
                <a:spcPts val="3148"/>
              </a:lnSpc>
            </a:pPr>
            <a:r>
              <a:rPr lang="en-US" sz="2518">
                <a:solidFill>
                  <a:srgbClr val="FFFFFF"/>
                </a:solidFill>
                <a:latin typeface="Nunito"/>
                <a:ea typeface="Nunito"/>
                <a:cs typeface="Nunito"/>
                <a:sym typeface="Nunito"/>
              </a:rPr>
              <a:t>4. Menyediakan fitur pelaporan kerusakan dengan cepat</a:t>
            </a:r>
          </a:p>
          <a:p>
            <a:pPr algn="l">
              <a:lnSpc>
                <a:spcPts val="3148"/>
              </a:lnSpc>
            </a:pPr>
          </a:p>
        </p:txBody>
      </p:sp>
      <p:sp>
        <p:nvSpPr>
          <p:cNvPr name="Freeform 21" id="21"/>
          <p:cNvSpPr/>
          <p:nvPr/>
        </p:nvSpPr>
        <p:spPr>
          <a:xfrm flipH="false" flipV="false" rot="2360631">
            <a:off x="10288098" y="4516404"/>
            <a:ext cx="922942" cy="1039465"/>
          </a:xfrm>
          <a:custGeom>
            <a:avLst/>
            <a:gdLst/>
            <a:ahLst/>
            <a:cxnLst/>
            <a:rect r="r" b="b" t="t" l="l"/>
            <a:pathLst>
              <a:path h="1039465" w="922942">
                <a:moveTo>
                  <a:pt x="0" y="0"/>
                </a:moveTo>
                <a:lnTo>
                  <a:pt x="922942" y="0"/>
                </a:lnTo>
                <a:lnTo>
                  <a:pt x="922942" y="1039465"/>
                </a:lnTo>
                <a:lnTo>
                  <a:pt x="0" y="103946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22" id="22"/>
          <p:cNvSpPr txBox="true"/>
          <p:nvPr/>
        </p:nvSpPr>
        <p:spPr>
          <a:xfrm rot="0">
            <a:off x="11845755" y="4627112"/>
            <a:ext cx="4736626" cy="1196972"/>
          </a:xfrm>
          <a:prstGeom prst="rect">
            <a:avLst/>
          </a:prstGeom>
        </p:spPr>
        <p:txBody>
          <a:bodyPr anchor="t" rtlCol="false" tIns="0" lIns="0" bIns="0" rIns="0">
            <a:spAutoFit/>
          </a:bodyPr>
          <a:lstStyle/>
          <a:p>
            <a:pPr algn="l">
              <a:lnSpc>
                <a:spcPts val="3148"/>
              </a:lnSpc>
            </a:pPr>
            <a:r>
              <a:rPr lang="en-US" sz="2518">
                <a:solidFill>
                  <a:srgbClr val="FFFFFF"/>
                </a:solidFill>
                <a:latin typeface="Nunito"/>
                <a:ea typeface="Nunito"/>
                <a:cs typeface="Nunito"/>
                <a:sym typeface="Nunito"/>
              </a:rPr>
              <a:t>5. Meningkatkan efektivitas dan efisiensi</a:t>
            </a:r>
          </a:p>
          <a:p>
            <a:pPr algn="l">
              <a:lnSpc>
                <a:spcPts val="3148"/>
              </a:lnSpc>
            </a:pPr>
          </a:p>
        </p:txBody>
      </p:sp>
      <p:sp>
        <p:nvSpPr>
          <p:cNvPr name="TextBox 23" id="23"/>
          <p:cNvSpPr txBox="true"/>
          <p:nvPr/>
        </p:nvSpPr>
        <p:spPr>
          <a:xfrm rot="0">
            <a:off x="3561448" y="6210707"/>
            <a:ext cx="4636028" cy="799000"/>
          </a:xfrm>
          <a:prstGeom prst="rect">
            <a:avLst/>
          </a:prstGeom>
        </p:spPr>
        <p:txBody>
          <a:bodyPr anchor="t" rtlCol="false" tIns="0" lIns="0" bIns="0" rIns="0">
            <a:spAutoFit/>
          </a:bodyPr>
          <a:lstStyle/>
          <a:p>
            <a:pPr algn="l">
              <a:lnSpc>
                <a:spcPts val="3148"/>
              </a:lnSpc>
            </a:pPr>
            <a:r>
              <a:rPr lang="en-US" sz="2518">
                <a:solidFill>
                  <a:srgbClr val="FFFFFF"/>
                </a:solidFill>
                <a:latin typeface="Nunito"/>
                <a:ea typeface="Nunito"/>
                <a:cs typeface="Nunito"/>
                <a:sym typeface="Nunito"/>
              </a:rPr>
              <a:t>3. Meningkatkan kualitas pelayanan yang diberikan</a:t>
            </a:r>
          </a:p>
        </p:txBody>
      </p:sp>
      <p:sp>
        <p:nvSpPr>
          <p:cNvPr name="Freeform 24" id="24"/>
          <p:cNvSpPr/>
          <p:nvPr/>
        </p:nvSpPr>
        <p:spPr>
          <a:xfrm flipH="false" flipV="false" rot="2360631">
            <a:off x="1970101" y="6100000"/>
            <a:ext cx="922942" cy="1039465"/>
          </a:xfrm>
          <a:custGeom>
            <a:avLst/>
            <a:gdLst/>
            <a:ahLst/>
            <a:cxnLst/>
            <a:rect r="r" b="b" t="t" l="l"/>
            <a:pathLst>
              <a:path h="1039465" w="922942">
                <a:moveTo>
                  <a:pt x="0" y="0"/>
                </a:moveTo>
                <a:lnTo>
                  <a:pt x="922942" y="0"/>
                </a:lnTo>
                <a:lnTo>
                  <a:pt x="922942" y="1039465"/>
                </a:lnTo>
                <a:lnTo>
                  <a:pt x="0" y="103946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7D2740">
                <a:alpha val="100000"/>
              </a:srgbClr>
            </a:gs>
            <a:gs pos="50000">
              <a:srgbClr val="AF3E54">
                <a:alpha val="100000"/>
              </a:srgbClr>
            </a:gs>
            <a:gs pos="100000">
              <a:srgbClr val="C84959">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7557202">
            <a:off x="-2974480" y="5865572"/>
            <a:ext cx="6827547" cy="5743674"/>
          </a:xfrm>
          <a:custGeom>
            <a:avLst/>
            <a:gdLst/>
            <a:ahLst/>
            <a:cxnLst/>
            <a:rect r="r" b="b" t="t" l="l"/>
            <a:pathLst>
              <a:path h="5743674" w="6827547">
                <a:moveTo>
                  <a:pt x="0" y="0"/>
                </a:moveTo>
                <a:lnTo>
                  <a:pt x="6827547" y="0"/>
                </a:lnTo>
                <a:lnTo>
                  <a:pt x="6827547" y="5743674"/>
                </a:lnTo>
                <a:lnTo>
                  <a:pt x="0" y="5743674"/>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4237560" y="8541795"/>
            <a:ext cx="27109985" cy="3490411"/>
          </a:xfrm>
          <a:custGeom>
            <a:avLst/>
            <a:gdLst/>
            <a:ahLst/>
            <a:cxnLst/>
            <a:rect r="r" b="b" t="t" l="l"/>
            <a:pathLst>
              <a:path h="3490411" w="27109985">
                <a:moveTo>
                  <a:pt x="0" y="0"/>
                </a:moveTo>
                <a:lnTo>
                  <a:pt x="27109985" y="0"/>
                </a:lnTo>
                <a:lnTo>
                  <a:pt x="27109985" y="3490410"/>
                </a:lnTo>
                <a:lnTo>
                  <a:pt x="0" y="3490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true" flipV="false" rot="0">
            <a:off x="10785900" y="3965421"/>
            <a:ext cx="7903646" cy="6510628"/>
          </a:xfrm>
          <a:custGeom>
            <a:avLst/>
            <a:gdLst/>
            <a:ahLst/>
            <a:cxnLst/>
            <a:rect r="r" b="b" t="t" l="l"/>
            <a:pathLst>
              <a:path h="6510628" w="7903646">
                <a:moveTo>
                  <a:pt x="7903646" y="0"/>
                </a:moveTo>
                <a:lnTo>
                  <a:pt x="0" y="0"/>
                </a:lnTo>
                <a:lnTo>
                  <a:pt x="0" y="6510629"/>
                </a:lnTo>
                <a:lnTo>
                  <a:pt x="7903646" y="6510629"/>
                </a:lnTo>
                <a:lnTo>
                  <a:pt x="7903646"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142222">
            <a:off x="13934206" y="3298334"/>
            <a:ext cx="1138049" cy="826508"/>
          </a:xfrm>
          <a:custGeom>
            <a:avLst/>
            <a:gdLst/>
            <a:ahLst/>
            <a:cxnLst/>
            <a:rect r="r" b="b" t="t" l="l"/>
            <a:pathLst>
              <a:path h="826508" w="1138049">
                <a:moveTo>
                  <a:pt x="0" y="0"/>
                </a:moveTo>
                <a:lnTo>
                  <a:pt x="1138048" y="0"/>
                </a:lnTo>
                <a:lnTo>
                  <a:pt x="1138048" y="826507"/>
                </a:lnTo>
                <a:lnTo>
                  <a:pt x="0" y="82650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0">
            <a:off x="12481282" y="-1243093"/>
            <a:ext cx="911044" cy="2682181"/>
          </a:xfrm>
          <a:custGeom>
            <a:avLst/>
            <a:gdLst/>
            <a:ahLst/>
            <a:cxnLst/>
            <a:rect r="r" b="b" t="t" l="l"/>
            <a:pathLst>
              <a:path h="2682181" w="911044">
                <a:moveTo>
                  <a:pt x="0" y="0"/>
                </a:moveTo>
                <a:lnTo>
                  <a:pt x="911044" y="0"/>
                </a:lnTo>
                <a:lnTo>
                  <a:pt x="911044" y="2682181"/>
                </a:lnTo>
                <a:lnTo>
                  <a:pt x="0" y="2682181"/>
                </a:lnTo>
                <a:lnTo>
                  <a:pt x="0" y="0"/>
                </a:lnTo>
                <a:close/>
              </a:path>
            </a:pathLst>
          </a:custGeom>
          <a:blipFill>
            <a:blip r:embed="rId10">
              <a:extLst>
                <a:ext uri="{96DAC541-7B7A-43D3-8B79-37D633B846F1}">
                  <asvg:svgBlip xmlns:asvg="http://schemas.microsoft.com/office/drawing/2016/SVG/main" r:embed="rId11"/>
                </a:ext>
              </a:extLst>
            </a:blip>
            <a:stretch>
              <a:fillRect l="0" t="-79955" r="0" b="0"/>
            </a:stretch>
          </a:blipFill>
          <a:ln cap="sq">
            <a:noFill/>
            <a:prstDash val="solid"/>
            <a:miter/>
          </a:ln>
        </p:spPr>
      </p:sp>
      <p:sp>
        <p:nvSpPr>
          <p:cNvPr name="Freeform 7" id="7"/>
          <p:cNvSpPr/>
          <p:nvPr/>
        </p:nvSpPr>
        <p:spPr>
          <a:xfrm flipH="false" flipV="false" rot="0">
            <a:off x="15175928" y="904328"/>
            <a:ext cx="2234645" cy="1365927"/>
          </a:xfrm>
          <a:custGeom>
            <a:avLst/>
            <a:gdLst/>
            <a:ahLst/>
            <a:cxnLst/>
            <a:rect r="r" b="b" t="t" l="l"/>
            <a:pathLst>
              <a:path h="1365927" w="2234645">
                <a:moveTo>
                  <a:pt x="0" y="0"/>
                </a:moveTo>
                <a:lnTo>
                  <a:pt x="2234645" y="0"/>
                </a:lnTo>
                <a:lnTo>
                  <a:pt x="2234645" y="1365927"/>
                </a:lnTo>
                <a:lnTo>
                  <a:pt x="0" y="136592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8" id="8"/>
          <p:cNvSpPr/>
          <p:nvPr/>
        </p:nvSpPr>
        <p:spPr>
          <a:xfrm flipH="false" flipV="false" rot="0">
            <a:off x="2477906" y="8737409"/>
            <a:ext cx="5308035" cy="1227483"/>
          </a:xfrm>
          <a:custGeom>
            <a:avLst/>
            <a:gdLst/>
            <a:ahLst/>
            <a:cxnLst/>
            <a:rect r="r" b="b" t="t" l="l"/>
            <a:pathLst>
              <a:path h="1227483" w="5308035">
                <a:moveTo>
                  <a:pt x="0" y="0"/>
                </a:moveTo>
                <a:lnTo>
                  <a:pt x="5308035" y="0"/>
                </a:lnTo>
                <a:lnTo>
                  <a:pt x="5308035" y="1227483"/>
                </a:lnTo>
                <a:lnTo>
                  <a:pt x="0" y="122748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488356">
            <a:off x="16883301" y="4714709"/>
            <a:ext cx="751998" cy="713458"/>
          </a:xfrm>
          <a:custGeom>
            <a:avLst/>
            <a:gdLst/>
            <a:ahLst/>
            <a:cxnLst/>
            <a:rect r="r" b="b" t="t" l="l"/>
            <a:pathLst>
              <a:path h="713458" w="751998">
                <a:moveTo>
                  <a:pt x="0" y="0"/>
                </a:moveTo>
                <a:lnTo>
                  <a:pt x="751998" y="0"/>
                </a:lnTo>
                <a:lnTo>
                  <a:pt x="751998" y="713458"/>
                </a:lnTo>
                <a:lnTo>
                  <a:pt x="0" y="71345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grpSp>
        <p:nvGrpSpPr>
          <p:cNvPr name="Group 10" id="10"/>
          <p:cNvGrpSpPr/>
          <p:nvPr/>
        </p:nvGrpSpPr>
        <p:grpSpPr>
          <a:xfrm rot="0">
            <a:off x="767139" y="2270255"/>
            <a:ext cx="11200501" cy="6271540"/>
            <a:chOff x="0" y="0"/>
            <a:chExt cx="2949926" cy="1651764"/>
          </a:xfrm>
        </p:grpSpPr>
        <p:sp>
          <p:nvSpPr>
            <p:cNvPr name="Freeform 11" id="11"/>
            <p:cNvSpPr/>
            <p:nvPr/>
          </p:nvSpPr>
          <p:spPr>
            <a:xfrm flipH="false" flipV="false" rot="0">
              <a:off x="0" y="0"/>
              <a:ext cx="2949926" cy="1651764"/>
            </a:xfrm>
            <a:custGeom>
              <a:avLst/>
              <a:gdLst/>
              <a:ahLst/>
              <a:cxnLst/>
              <a:rect r="r" b="b" t="t" l="l"/>
              <a:pathLst>
                <a:path h="1651764" w="2949926">
                  <a:moveTo>
                    <a:pt x="35252" y="0"/>
                  </a:moveTo>
                  <a:lnTo>
                    <a:pt x="2914674" y="0"/>
                  </a:lnTo>
                  <a:cubicBezTo>
                    <a:pt x="2924024" y="0"/>
                    <a:pt x="2932990" y="3714"/>
                    <a:pt x="2939601" y="10325"/>
                  </a:cubicBezTo>
                  <a:cubicBezTo>
                    <a:pt x="2946212" y="16936"/>
                    <a:pt x="2949926" y="25902"/>
                    <a:pt x="2949926" y="35252"/>
                  </a:cubicBezTo>
                  <a:lnTo>
                    <a:pt x="2949926" y="1616512"/>
                  </a:lnTo>
                  <a:cubicBezTo>
                    <a:pt x="2949926" y="1625861"/>
                    <a:pt x="2946212" y="1634828"/>
                    <a:pt x="2939601" y="1641439"/>
                  </a:cubicBezTo>
                  <a:cubicBezTo>
                    <a:pt x="2932990" y="1648050"/>
                    <a:pt x="2924024" y="1651764"/>
                    <a:pt x="2914674" y="1651764"/>
                  </a:cubicBezTo>
                  <a:lnTo>
                    <a:pt x="35252" y="1651764"/>
                  </a:lnTo>
                  <a:cubicBezTo>
                    <a:pt x="15783" y="1651764"/>
                    <a:pt x="0" y="1635981"/>
                    <a:pt x="0" y="1616512"/>
                  </a:cubicBezTo>
                  <a:lnTo>
                    <a:pt x="0" y="35252"/>
                  </a:lnTo>
                  <a:cubicBezTo>
                    <a:pt x="0" y="25902"/>
                    <a:pt x="3714" y="16936"/>
                    <a:pt x="10325" y="10325"/>
                  </a:cubicBezTo>
                  <a:cubicBezTo>
                    <a:pt x="16936" y="3714"/>
                    <a:pt x="25902" y="0"/>
                    <a:pt x="35252" y="0"/>
                  </a:cubicBezTo>
                  <a:close/>
                </a:path>
              </a:pathLst>
            </a:custGeom>
            <a:solidFill>
              <a:srgbClr val="3A2A4C"/>
            </a:solidFill>
          </p:spPr>
        </p:sp>
        <p:sp>
          <p:nvSpPr>
            <p:cNvPr name="TextBox 12" id="12"/>
            <p:cNvSpPr txBox="true"/>
            <p:nvPr/>
          </p:nvSpPr>
          <p:spPr>
            <a:xfrm>
              <a:off x="0" y="-38100"/>
              <a:ext cx="2949926" cy="1689864"/>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1116845" y="1000125"/>
            <a:ext cx="9123807" cy="1140829"/>
          </a:xfrm>
          <a:prstGeom prst="rect">
            <a:avLst/>
          </a:prstGeom>
        </p:spPr>
        <p:txBody>
          <a:bodyPr anchor="t" rtlCol="false" tIns="0" lIns="0" bIns="0" rIns="0">
            <a:spAutoFit/>
          </a:bodyPr>
          <a:lstStyle/>
          <a:p>
            <a:pPr algn="l">
              <a:lnSpc>
                <a:spcPts val="9175"/>
              </a:lnSpc>
            </a:pPr>
            <a:r>
              <a:rPr lang="en-US" sz="7340">
                <a:solidFill>
                  <a:srgbClr val="EFECEC"/>
                </a:solidFill>
                <a:latin typeface="Fredoka"/>
                <a:ea typeface="Fredoka"/>
                <a:cs typeface="Fredoka"/>
                <a:sym typeface="Fredoka"/>
              </a:rPr>
              <a:t>Landasan Teori</a:t>
            </a:r>
          </a:p>
        </p:txBody>
      </p:sp>
      <p:sp>
        <p:nvSpPr>
          <p:cNvPr name="TextBox 14" id="14"/>
          <p:cNvSpPr txBox="true"/>
          <p:nvPr/>
        </p:nvSpPr>
        <p:spPr>
          <a:xfrm rot="0">
            <a:off x="1116845" y="2350627"/>
            <a:ext cx="10850795" cy="6907673"/>
          </a:xfrm>
          <a:prstGeom prst="rect">
            <a:avLst/>
          </a:prstGeom>
        </p:spPr>
        <p:txBody>
          <a:bodyPr anchor="t" rtlCol="false" tIns="0" lIns="0" bIns="0" rIns="0">
            <a:spAutoFit/>
          </a:bodyPr>
          <a:lstStyle/>
          <a:p>
            <a:pPr algn="l" marL="527495" indent="-263747" lvl="1">
              <a:lnSpc>
                <a:spcPts val="3054"/>
              </a:lnSpc>
              <a:buAutoNum type="arabicPeriod" startAt="1"/>
            </a:pPr>
            <a:r>
              <a:rPr lang="en-US" sz="2443">
                <a:solidFill>
                  <a:srgbClr val="FFFFFF"/>
                </a:solidFill>
                <a:latin typeface="Nunito"/>
                <a:ea typeface="Nunito"/>
                <a:cs typeface="Nunito"/>
                <a:sym typeface="Nunito"/>
              </a:rPr>
              <a:t>Sistem Laporan Fasilitas Kampus</a:t>
            </a:r>
          </a:p>
          <a:p>
            <a:pPr algn="l">
              <a:lnSpc>
                <a:spcPts val="3054"/>
              </a:lnSpc>
            </a:pPr>
            <a:r>
              <a:rPr lang="en-US" sz="2443">
                <a:solidFill>
                  <a:srgbClr val="FFFFFF"/>
                </a:solidFill>
                <a:latin typeface="Nunito"/>
                <a:ea typeface="Nunito"/>
                <a:cs typeface="Nunito"/>
                <a:sym typeface="Nunito"/>
              </a:rPr>
              <a:t> Sistem Laporan Fasilitas ini merupakan suatu hal yang harus di terapkan dilingkungan kampus yang menyajikan data kerusakan sehingga mempermudah pelapor.</a:t>
            </a:r>
          </a:p>
          <a:p>
            <a:pPr algn="l">
              <a:lnSpc>
                <a:spcPts val="3054"/>
              </a:lnSpc>
            </a:pPr>
            <a:r>
              <a:rPr lang="en-US" sz="2443">
                <a:solidFill>
                  <a:srgbClr val="FFFFFF"/>
                </a:solidFill>
                <a:latin typeface="Nunito"/>
                <a:ea typeface="Nunito"/>
                <a:cs typeface="Nunito"/>
                <a:sym typeface="Nunito"/>
              </a:rPr>
              <a:t> </a:t>
            </a:r>
          </a:p>
          <a:p>
            <a:pPr algn="l">
              <a:lnSpc>
                <a:spcPts val="3054"/>
              </a:lnSpc>
            </a:pPr>
            <a:r>
              <a:rPr lang="en-US" sz="2443">
                <a:solidFill>
                  <a:srgbClr val="FFFFFF"/>
                </a:solidFill>
                <a:latin typeface="Nunito"/>
                <a:ea typeface="Nunito"/>
                <a:cs typeface="Nunito"/>
                <a:sym typeface="Nunito"/>
              </a:rPr>
              <a:t>2. </a:t>
            </a:r>
            <a:r>
              <a:rPr lang="en-US" sz="2443">
                <a:solidFill>
                  <a:srgbClr val="FFFFFF"/>
                </a:solidFill>
                <a:latin typeface="Nunito"/>
                <a:ea typeface="Nunito"/>
                <a:cs typeface="Nunito"/>
                <a:sym typeface="Nunito"/>
              </a:rPr>
              <a:t>Sistem Berbasis Web</a:t>
            </a:r>
          </a:p>
          <a:p>
            <a:pPr algn="l">
              <a:lnSpc>
                <a:spcPts val="3054"/>
              </a:lnSpc>
            </a:pPr>
            <a:r>
              <a:rPr lang="en-US" sz="2443">
                <a:solidFill>
                  <a:srgbClr val="FFFFFF"/>
                </a:solidFill>
                <a:latin typeface="Nunito"/>
                <a:ea typeface="Nunito"/>
                <a:cs typeface="Nunito"/>
                <a:sym typeface="Nunito"/>
              </a:rPr>
              <a:t>Sistem Bebasis Web memiliki keuntungan karena pelapor bisa mengakses kapan saja dan dimanapun, sehingga ini mempercepat proses laporan dengan bukti kerusakan fasilitasnya.</a:t>
            </a:r>
          </a:p>
          <a:p>
            <a:pPr algn="l">
              <a:lnSpc>
                <a:spcPts val="3054"/>
              </a:lnSpc>
            </a:pPr>
          </a:p>
          <a:p>
            <a:pPr algn="l">
              <a:lnSpc>
                <a:spcPts val="3054"/>
              </a:lnSpc>
            </a:pPr>
            <a:r>
              <a:rPr lang="en-US" sz="2443">
                <a:solidFill>
                  <a:srgbClr val="FFFFFF"/>
                </a:solidFill>
                <a:latin typeface="Nunito"/>
                <a:ea typeface="Nunito"/>
                <a:cs typeface="Nunito"/>
                <a:sym typeface="Nunito"/>
              </a:rPr>
              <a:t>3. Sistem Manajemen Fasilitas</a:t>
            </a:r>
          </a:p>
          <a:p>
            <a:pPr algn="l">
              <a:lnSpc>
                <a:spcPts val="3054"/>
              </a:lnSpc>
            </a:pPr>
            <a:r>
              <a:rPr lang="en-US" sz="2443">
                <a:solidFill>
                  <a:srgbClr val="FFFFFF"/>
                </a:solidFill>
                <a:latin typeface="Nunito"/>
                <a:ea typeface="Nunito"/>
                <a:cs typeface="Nunito"/>
                <a:sym typeface="Nunito"/>
              </a:rPr>
              <a:t> Sistem Manajemen Fasilitas merupakan proses merencanakan, mengoprasikan dan memelihara sarana prasarana dalan organisasi untuk mendukung aktivitas. Manajemen Fasilitas sangat penting dalam menjaga keberlangsungan proses belajar- mengajar, sehingga dibutuhkannya sistem pelapor.</a:t>
            </a:r>
          </a:p>
          <a:p>
            <a:pPr algn="l">
              <a:lnSpc>
                <a:spcPts val="3054"/>
              </a:lnSpc>
            </a:pPr>
          </a:p>
          <a:p>
            <a:pPr algn="l">
              <a:lnSpc>
                <a:spcPts val="3054"/>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7D2740">
                <a:alpha val="100000"/>
              </a:srgbClr>
            </a:gs>
            <a:gs pos="50000">
              <a:srgbClr val="AF3E54">
                <a:alpha val="100000"/>
              </a:srgbClr>
            </a:gs>
            <a:gs pos="100000">
              <a:srgbClr val="C84959">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5551903" y="6361422"/>
            <a:ext cx="541772" cy="877364"/>
          </a:xfrm>
          <a:custGeom>
            <a:avLst/>
            <a:gdLst/>
            <a:ahLst/>
            <a:cxnLst/>
            <a:rect r="r" b="b" t="t" l="l"/>
            <a:pathLst>
              <a:path h="877364" w="541772">
                <a:moveTo>
                  <a:pt x="0" y="0"/>
                </a:moveTo>
                <a:lnTo>
                  <a:pt x="541772" y="0"/>
                </a:lnTo>
                <a:lnTo>
                  <a:pt x="541772" y="877364"/>
                </a:lnTo>
                <a:lnTo>
                  <a:pt x="0" y="8773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4790467" y="8675932"/>
            <a:ext cx="27324505" cy="3483874"/>
          </a:xfrm>
          <a:custGeom>
            <a:avLst/>
            <a:gdLst/>
            <a:ahLst/>
            <a:cxnLst/>
            <a:rect r="r" b="b" t="t" l="l"/>
            <a:pathLst>
              <a:path h="3483874" w="27324505">
                <a:moveTo>
                  <a:pt x="0" y="0"/>
                </a:moveTo>
                <a:lnTo>
                  <a:pt x="27324505" y="0"/>
                </a:lnTo>
                <a:lnTo>
                  <a:pt x="27324505" y="3483874"/>
                </a:lnTo>
                <a:lnTo>
                  <a:pt x="0" y="34838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369254" y="7224431"/>
            <a:ext cx="5148612" cy="2703021"/>
          </a:xfrm>
          <a:custGeom>
            <a:avLst/>
            <a:gdLst/>
            <a:ahLst/>
            <a:cxnLst/>
            <a:rect r="r" b="b" t="t" l="l"/>
            <a:pathLst>
              <a:path h="2703021" w="5148612">
                <a:moveTo>
                  <a:pt x="0" y="0"/>
                </a:moveTo>
                <a:lnTo>
                  <a:pt x="5148612" y="0"/>
                </a:lnTo>
                <a:lnTo>
                  <a:pt x="5148612" y="2703021"/>
                </a:lnTo>
                <a:lnTo>
                  <a:pt x="0" y="27030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0">
            <a:off x="2684396" y="5172075"/>
            <a:ext cx="2518328" cy="2061881"/>
          </a:xfrm>
          <a:custGeom>
            <a:avLst/>
            <a:gdLst/>
            <a:ahLst/>
            <a:cxnLst/>
            <a:rect r="r" b="b" t="t" l="l"/>
            <a:pathLst>
              <a:path h="2061881" w="2518328">
                <a:moveTo>
                  <a:pt x="0" y="0"/>
                </a:moveTo>
                <a:lnTo>
                  <a:pt x="2518328" y="0"/>
                </a:lnTo>
                <a:lnTo>
                  <a:pt x="2518328" y="2061881"/>
                </a:lnTo>
                <a:lnTo>
                  <a:pt x="0" y="206188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0">
            <a:off x="15180834" y="-2667904"/>
            <a:ext cx="878406" cy="4447624"/>
          </a:xfrm>
          <a:custGeom>
            <a:avLst/>
            <a:gdLst/>
            <a:ahLst/>
            <a:cxnLst/>
            <a:rect r="r" b="b" t="t" l="l"/>
            <a:pathLst>
              <a:path h="4447624" w="878406">
                <a:moveTo>
                  <a:pt x="0" y="0"/>
                </a:moveTo>
                <a:lnTo>
                  <a:pt x="878405" y="0"/>
                </a:lnTo>
                <a:lnTo>
                  <a:pt x="878405" y="4447624"/>
                </a:lnTo>
                <a:lnTo>
                  <a:pt x="0" y="444762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7" id="7"/>
          <p:cNvSpPr/>
          <p:nvPr/>
        </p:nvSpPr>
        <p:spPr>
          <a:xfrm flipH="false" flipV="false" rot="0">
            <a:off x="13775056" y="-2667904"/>
            <a:ext cx="878406" cy="4447624"/>
          </a:xfrm>
          <a:custGeom>
            <a:avLst/>
            <a:gdLst/>
            <a:ahLst/>
            <a:cxnLst/>
            <a:rect r="r" b="b" t="t" l="l"/>
            <a:pathLst>
              <a:path h="4447624" w="878406">
                <a:moveTo>
                  <a:pt x="0" y="0"/>
                </a:moveTo>
                <a:lnTo>
                  <a:pt x="878406" y="0"/>
                </a:lnTo>
                <a:lnTo>
                  <a:pt x="878406" y="4447624"/>
                </a:lnTo>
                <a:lnTo>
                  <a:pt x="0" y="444762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8" id="8"/>
          <p:cNvSpPr/>
          <p:nvPr/>
        </p:nvSpPr>
        <p:spPr>
          <a:xfrm flipH="false" flipV="false" rot="0">
            <a:off x="12371584" y="-2667904"/>
            <a:ext cx="878406" cy="4447624"/>
          </a:xfrm>
          <a:custGeom>
            <a:avLst/>
            <a:gdLst/>
            <a:ahLst/>
            <a:cxnLst/>
            <a:rect r="r" b="b" t="t" l="l"/>
            <a:pathLst>
              <a:path h="4447624" w="878406">
                <a:moveTo>
                  <a:pt x="0" y="0"/>
                </a:moveTo>
                <a:lnTo>
                  <a:pt x="878405" y="0"/>
                </a:lnTo>
                <a:lnTo>
                  <a:pt x="878405" y="4447624"/>
                </a:lnTo>
                <a:lnTo>
                  <a:pt x="0" y="444762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9" id="9"/>
          <p:cNvSpPr/>
          <p:nvPr/>
        </p:nvSpPr>
        <p:spPr>
          <a:xfrm flipH="false" flipV="false" rot="0">
            <a:off x="1635983" y="6153494"/>
            <a:ext cx="521416" cy="1056033"/>
          </a:xfrm>
          <a:custGeom>
            <a:avLst/>
            <a:gdLst/>
            <a:ahLst/>
            <a:cxnLst/>
            <a:rect r="r" b="b" t="t" l="l"/>
            <a:pathLst>
              <a:path h="1056033" w="521416">
                <a:moveTo>
                  <a:pt x="0" y="0"/>
                </a:moveTo>
                <a:lnTo>
                  <a:pt x="521416" y="0"/>
                </a:lnTo>
                <a:lnTo>
                  <a:pt x="521416" y="1056033"/>
                </a:lnTo>
                <a:lnTo>
                  <a:pt x="0" y="10560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10" id="10"/>
          <p:cNvSpPr/>
          <p:nvPr/>
        </p:nvSpPr>
        <p:spPr>
          <a:xfrm flipH="false" flipV="false" rot="0">
            <a:off x="7002224" y="7444401"/>
            <a:ext cx="1019092" cy="2463062"/>
          </a:xfrm>
          <a:custGeom>
            <a:avLst/>
            <a:gdLst/>
            <a:ahLst/>
            <a:cxnLst/>
            <a:rect r="r" b="b" t="t" l="l"/>
            <a:pathLst>
              <a:path h="2463062" w="1019092">
                <a:moveTo>
                  <a:pt x="0" y="0"/>
                </a:moveTo>
                <a:lnTo>
                  <a:pt x="1019092" y="0"/>
                </a:lnTo>
                <a:lnTo>
                  <a:pt x="1019092" y="2463062"/>
                </a:lnTo>
                <a:lnTo>
                  <a:pt x="0" y="246306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1" id="11"/>
          <p:cNvSpPr/>
          <p:nvPr/>
        </p:nvSpPr>
        <p:spPr>
          <a:xfrm flipH="false" flipV="false" rot="0">
            <a:off x="12870317" y="9046240"/>
            <a:ext cx="4159611" cy="998307"/>
          </a:xfrm>
          <a:custGeom>
            <a:avLst/>
            <a:gdLst/>
            <a:ahLst/>
            <a:cxnLst/>
            <a:rect r="r" b="b" t="t" l="l"/>
            <a:pathLst>
              <a:path h="998307" w="4159611">
                <a:moveTo>
                  <a:pt x="0" y="0"/>
                </a:moveTo>
                <a:lnTo>
                  <a:pt x="4159611" y="0"/>
                </a:lnTo>
                <a:lnTo>
                  <a:pt x="4159611" y="998307"/>
                </a:lnTo>
                <a:lnTo>
                  <a:pt x="0" y="99830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TextBox 12" id="12"/>
          <p:cNvSpPr txBox="true"/>
          <p:nvPr/>
        </p:nvSpPr>
        <p:spPr>
          <a:xfrm rot="0">
            <a:off x="1028700" y="923925"/>
            <a:ext cx="7363267" cy="3529127"/>
          </a:xfrm>
          <a:prstGeom prst="rect">
            <a:avLst/>
          </a:prstGeom>
        </p:spPr>
        <p:txBody>
          <a:bodyPr anchor="t" rtlCol="false" tIns="0" lIns="0" bIns="0" rIns="0">
            <a:spAutoFit/>
          </a:bodyPr>
          <a:lstStyle/>
          <a:p>
            <a:pPr algn="l">
              <a:lnSpc>
                <a:spcPts val="9372"/>
              </a:lnSpc>
            </a:pPr>
            <a:r>
              <a:rPr lang="en-US" sz="7497">
                <a:solidFill>
                  <a:srgbClr val="EFECEC"/>
                </a:solidFill>
                <a:latin typeface="Fredoka"/>
                <a:ea typeface="Fredoka"/>
                <a:cs typeface="Fredoka"/>
                <a:sym typeface="Fredoka"/>
              </a:rPr>
              <a:t>Cara Menggunakan Sistem</a:t>
            </a:r>
          </a:p>
        </p:txBody>
      </p:sp>
      <p:sp>
        <p:nvSpPr>
          <p:cNvPr name="Freeform 13" id="13"/>
          <p:cNvSpPr/>
          <p:nvPr/>
        </p:nvSpPr>
        <p:spPr>
          <a:xfrm flipH="false" flipV="false" rot="0">
            <a:off x="4878343" y="817645"/>
            <a:ext cx="673560" cy="627253"/>
          </a:xfrm>
          <a:custGeom>
            <a:avLst/>
            <a:gdLst/>
            <a:ahLst/>
            <a:cxnLst/>
            <a:rect r="r" b="b" t="t" l="l"/>
            <a:pathLst>
              <a:path h="627253" w="673560">
                <a:moveTo>
                  <a:pt x="0" y="0"/>
                </a:moveTo>
                <a:lnTo>
                  <a:pt x="673560" y="0"/>
                </a:lnTo>
                <a:lnTo>
                  <a:pt x="673560" y="627253"/>
                </a:lnTo>
                <a:lnTo>
                  <a:pt x="0" y="62725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a:ln cap="sq">
            <a:noFill/>
            <a:prstDash val="solid"/>
            <a:miter/>
          </a:ln>
        </p:spPr>
      </p:sp>
      <p:grpSp>
        <p:nvGrpSpPr>
          <p:cNvPr name="Group 14" id="14"/>
          <p:cNvGrpSpPr/>
          <p:nvPr/>
        </p:nvGrpSpPr>
        <p:grpSpPr>
          <a:xfrm rot="0">
            <a:off x="8021316" y="2092056"/>
            <a:ext cx="9995023" cy="6271540"/>
            <a:chOff x="0" y="0"/>
            <a:chExt cx="2632434" cy="1651764"/>
          </a:xfrm>
        </p:grpSpPr>
        <p:sp>
          <p:nvSpPr>
            <p:cNvPr name="Freeform 15" id="15"/>
            <p:cNvSpPr/>
            <p:nvPr/>
          </p:nvSpPr>
          <p:spPr>
            <a:xfrm flipH="false" flipV="false" rot="0">
              <a:off x="0" y="0"/>
              <a:ext cx="2632434" cy="1651764"/>
            </a:xfrm>
            <a:custGeom>
              <a:avLst/>
              <a:gdLst/>
              <a:ahLst/>
              <a:cxnLst/>
              <a:rect r="r" b="b" t="t" l="l"/>
              <a:pathLst>
                <a:path h="1651764" w="2632434">
                  <a:moveTo>
                    <a:pt x="39503" y="0"/>
                  </a:moveTo>
                  <a:lnTo>
                    <a:pt x="2592931" y="0"/>
                  </a:lnTo>
                  <a:cubicBezTo>
                    <a:pt x="2603408" y="0"/>
                    <a:pt x="2613455" y="4162"/>
                    <a:pt x="2620864" y="11570"/>
                  </a:cubicBezTo>
                  <a:cubicBezTo>
                    <a:pt x="2628272" y="18979"/>
                    <a:pt x="2632434" y="29026"/>
                    <a:pt x="2632434" y="39503"/>
                  </a:cubicBezTo>
                  <a:lnTo>
                    <a:pt x="2632434" y="1612260"/>
                  </a:lnTo>
                  <a:cubicBezTo>
                    <a:pt x="2632434" y="1622737"/>
                    <a:pt x="2628272" y="1632785"/>
                    <a:pt x="2620864" y="1640193"/>
                  </a:cubicBezTo>
                  <a:cubicBezTo>
                    <a:pt x="2613455" y="1647602"/>
                    <a:pt x="2603408" y="1651764"/>
                    <a:pt x="2592931" y="1651764"/>
                  </a:cubicBezTo>
                  <a:lnTo>
                    <a:pt x="39503" y="1651764"/>
                  </a:lnTo>
                  <a:cubicBezTo>
                    <a:pt x="29026" y="1651764"/>
                    <a:pt x="18979" y="1647602"/>
                    <a:pt x="11570" y="1640193"/>
                  </a:cubicBezTo>
                  <a:cubicBezTo>
                    <a:pt x="4162" y="1632785"/>
                    <a:pt x="0" y="1622737"/>
                    <a:pt x="0" y="1612260"/>
                  </a:cubicBezTo>
                  <a:lnTo>
                    <a:pt x="0" y="39503"/>
                  </a:lnTo>
                  <a:cubicBezTo>
                    <a:pt x="0" y="29026"/>
                    <a:pt x="4162" y="18979"/>
                    <a:pt x="11570" y="11570"/>
                  </a:cubicBezTo>
                  <a:cubicBezTo>
                    <a:pt x="18979" y="4162"/>
                    <a:pt x="29026" y="0"/>
                    <a:pt x="39503" y="0"/>
                  </a:cubicBezTo>
                  <a:close/>
                </a:path>
              </a:pathLst>
            </a:custGeom>
            <a:solidFill>
              <a:srgbClr val="3A2A4C"/>
            </a:solidFill>
          </p:spPr>
        </p:sp>
        <p:sp>
          <p:nvSpPr>
            <p:cNvPr name="TextBox 16" id="16"/>
            <p:cNvSpPr txBox="true"/>
            <p:nvPr/>
          </p:nvSpPr>
          <p:spPr>
            <a:xfrm>
              <a:off x="0" y="-38100"/>
              <a:ext cx="2632434" cy="1689864"/>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8123829" y="2429047"/>
            <a:ext cx="1020171" cy="1020171"/>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CFFFC"/>
            </a:solidFill>
          </p:spPr>
        </p:sp>
        <p:sp>
          <p:nvSpPr>
            <p:cNvPr name="TextBox 19" id="19"/>
            <p:cNvSpPr txBox="true"/>
            <p:nvPr/>
          </p:nvSpPr>
          <p:spPr>
            <a:xfrm>
              <a:off x="0" y="165100"/>
              <a:ext cx="711200" cy="444500"/>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9248775" y="2338473"/>
            <a:ext cx="8770989" cy="6139488"/>
          </a:xfrm>
          <a:prstGeom prst="rect">
            <a:avLst/>
          </a:prstGeom>
        </p:spPr>
        <p:txBody>
          <a:bodyPr anchor="t" rtlCol="false" tIns="0" lIns="0" bIns="0" rIns="0">
            <a:spAutoFit/>
          </a:bodyPr>
          <a:lstStyle/>
          <a:p>
            <a:pPr algn="l">
              <a:lnSpc>
                <a:spcPts val="3054"/>
              </a:lnSpc>
            </a:pPr>
            <a:r>
              <a:rPr lang="en-US" sz="2443">
                <a:solidFill>
                  <a:srgbClr val="FFFFFF"/>
                </a:solidFill>
                <a:latin typeface="Nunito"/>
                <a:ea typeface="Nunito"/>
                <a:cs typeface="Nunito"/>
                <a:sym typeface="Nunito"/>
              </a:rPr>
              <a:t>1.    masuk terlebih dahulu ke dalam wewbsite menggunakan akun yang sudah dimiliki.</a:t>
            </a:r>
          </a:p>
          <a:p>
            <a:pPr algn="l">
              <a:lnSpc>
                <a:spcPts val="3054"/>
              </a:lnSpc>
            </a:pPr>
            <a:r>
              <a:rPr lang="en-US" sz="2443">
                <a:solidFill>
                  <a:srgbClr val="FFFFFF"/>
                </a:solidFill>
                <a:latin typeface="Nunito"/>
                <a:ea typeface="Nunito"/>
                <a:cs typeface="Nunito"/>
                <a:sym typeface="Nunito"/>
              </a:rPr>
              <a:t>2.    Selanjutnya mahasiswa mengisi form laporan pengaduan yang terdiri dari deskripsi,Lokasi,dan dapat mengunggah foto.</a:t>
            </a:r>
          </a:p>
          <a:p>
            <a:pPr algn="l">
              <a:lnSpc>
                <a:spcPts val="3054"/>
              </a:lnSpc>
            </a:pPr>
            <a:r>
              <a:rPr lang="en-US" sz="2443">
                <a:solidFill>
                  <a:srgbClr val="FFFFFF"/>
                </a:solidFill>
                <a:latin typeface="Nunito"/>
                <a:ea typeface="Nunito"/>
                <a:cs typeface="Nunito"/>
                <a:sym typeface="Nunito"/>
              </a:rPr>
              <a:t>3.Laporan akan tersimpan di dalam database dengan status awal menunggu setelah mahasiswa selesai mengisi form laporan</a:t>
            </a:r>
          </a:p>
          <a:p>
            <a:pPr algn="l">
              <a:lnSpc>
                <a:spcPts val="3054"/>
              </a:lnSpc>
            </a:pPr>
            <a:r>
              <a:rPr lang="en-US" sz="2443">
                <a:solidFill>
                  <a:srgbClr val="FFFFFF"/>
                </a:solidFill>
                <a:latin typeface="Nunito"/>
                <a:ea typeface="Nunito"/>
                <a:cs typeface="Nunito"/>
                <a:sym typeface="Nunito"/>
              </a:rPr>
              <a:t>4.Admin akan memproses laporan dan mengubah status menjadi diproses.</a:t>
            </a:r>
          </a:p>
          <a:p>
            <a:pPr algn="l">
              <a:lnSpc>
                <a:spcPts val="3054"/>
              </a:lnSpc>
            </a:pPr>
            <a:r>
              <a:rPr lang="en-US" sz="2443">
                <a:solidFill>
                  <a:srgbClr val="FFFFFF"/>
                </a:solidFill>
                <a:latin typeface="Nunito"/>
                <a:ea typeface="Nunito"/>
                <a:cs typeface="Nunito"/>
                <a:sym typeface="Nunito"/>
              </a:rPr>
              <a:t>5.    Sistem akan mengirimkan secara otomatis notifikasi kepada mahasiswa jika adanya perubahan pada status laporan.</a:t>
            </a:r>
          </a:p>
          <a:p>
            <a:pPr algn="l">
              <a:lnSpc>
                <a:spcPts val="3054"/>
              </a:lnSpc>
            </a:pPr>
            <a:r>
              <a:rPr lang="en-US" sz="2443">
                <a:solidFill>
                  <a:srgbClr val="FFFFFF"/>
                </a:solidFill>
                <a:latin typeface="Nunito"/>
                <a:ea typeface="Nunito"/>
                <a:cs typeface="Nunito"/>
                <a:sym typeface="Nunito"/>
              </a:rPr>
              <a:t>6.Mahasiswa dapat memantau status laporan yang di buat pada halaman “Laporan Saya”</a:t>
            </a:r>
          </a:p>
          <a:p>
            <a:pPr algn="l">
              <a:lnSpc>
                <a:spcPts val="3054"/>
              </a:lnSpc>
            </a:pPr>
          </a:p>
          <a:p>
            <a:pPr algn="l">
              <a:lnSpc>
                <a:spcPts val="3054"/>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7D2740">
                <a:alpha val="100000"/>
              </a:srgbClr>
            </a:gs>
            <a:gs pos="50000">
              <a:srgbClr val="AF3E54">
                <a:alpha val="100000"/>
              </a:srgbClr>
            </a:gs>
            <a:gs pos="100000">
              <a:srgbClr val="C84959">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4157898" y="8816440"/>
            <a:ext cx="26603796" cy="3458494"/>
          </a:xfrm>
          <a:custGeom>
            <a:avLst/>
            <a:gdLst/>
            <a:ahLst/>
            <a:cxnLst/>
            <a:rect r="r" b="b" t="t" l="l"/>
            <a:pathLst>
              <a:path h="3458494" w="26603796">
                <a:moveTo>
                  <a:pt x="0" y="0"/>
                </a:moveTo>
                <a:lnTo>
                  <a:pt x="26603796" y="0"/>
                </a:lnTo>
                <a:lnTo>
                  <a:pt x="26603796" y="3458494"/>
                </a:lnTo>
                <a:lnTo>
                  <a:pt x="0" y="34584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465134" y="8567779"/>
            <a:ext cx="8077447" cy="4240660"/>
          </a:xfrm>
          <a:custGeom>
            <a:avLst/>
            <a:gdLst/>
            <a:ahLst/>
            <a:cxnLst/>
            <a:rect r="r" b="b" t="t" l="l"/>
            <a:pathLst>
              <a:path h="4240660" w="8077447">
                <a:moveTo>
                  <a:pt x="0" y="0"/>
                </a:moveTo>
                <a:lnTo>
                  <a:pt x="8077447" y="0"/>
                </a:lnTo>
                <a:lnTo>
                  <a:pt x="8077447" y="4240660"/>
                </a:lnTo>
                <a:lnTo>
                  <a:pt x="0" y="42406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283817" y="3454929"/>
            <a:ext cx="8314734" cy="5737167"/>
          </a:xfrm>
          <a:custGeom>
            <a:avLst/>
            <a:gdLst/>
            <a:ahLst/>
            <a:cxnLst/>
            <a:rect r="r" b="b" t="t" l="l"/>
            <a:pathLst>
              <a:path h="5737167" w="8314734">
                <a:moveTo>
                  <a:pt x="0" y="0"/>
                </a:moveTo>
                <a:lnTo>
                  <a:pt x="8314734" y="0"/>
                </a:lnTo>
                <a:lnTo>
                  <a:pt x="8314734" y="5737167"/>
                </a:lnTo>
                <a:lnTo>
                  <a:pt x="0" y="57371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861221" y="765368"/>
            <a:ext cx="1691006" cy="2262215"/>
          </a:xfrm>
          <a:custGeom>
            <a:avLst/>
            <a:gdLst/>
            <a:ahLst/>
            <a:cxnLst/>
            <a:rect r="r" b="b" t="t" l="l"/>
            <a:pathLst>
              <a:path h="2262215" w="1691006">
                <a:moveTo>
                  <a:pt x="0" y="0"/>
                </a:moveTo>
                <a:lnTo>
                  <a:pt x="1691006" y="0"/>
                </a:lnTo>
                <a:lnTo>
                  <a:pt x="1691006" y="2262215"/>
                </a:lnTo>
                <a:lnTo>
                  <a:pt x="0" y="22622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0">
            <a:off x="3573589" y="-2218324"/>
            <a:ext cx="699516" cy="4114800"/>
          </a:xfrm>
          <a:custGeom>
            <a:avLst/>
            <a:gdLst/>
            <a:ahLst/>
            <a:cxnLst/>
            <a:rect r="r" b="b" t="t" l="l"/>
            <a:pathLst>
              <a:path h="4114800" w="699516">
                <a:moveTo>
                  <a:pt x="0" y="0"/>
                </a:moveTo>
                <a:lnTo>
                  <a:pt x="699516" y="0"/>
                </a:lnTo>
                <a:lnTo>
                  <a:pt x="699516"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5772150" y="2336135"/>
            <a:ext cx="1539331" cy="835087"/>
          </a:xfrm>
          <a:custGeom>
            <a:avLst/>
            <a:gdLst/>
            <a:ahLst/>
            <a:cxnLst/>
            <a:rect r="r" b="b" t="t" l="l"/>
            <a:pathLst>
              <a:path h="835087" w="1539331">
                <a:moveTo>
                  <a:pt x="0" y="0"/>
                </a:moveTo>
                <a:lnTo>
                  <a:pt x="1539331" y="0"/>
                </a:lnTo>
                <a:lnTo>
                  <a:pt x="1539331" y="835087"/>
                </a:lnTo>
                <a:lnTo>
                  <a:pt x="0" y="83508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8" id="8"/>
          <p:cNvSpPr/>
          <p:nvPr/>
        </p:nvSpPr>
        <p:spPr>
          <a:xfrm flipH="false" flipV="false" rot="0">
            <a:off x="2236815" y="4512677"/>
            <a:ext cx="630823" cy="630823"/>
          </a:xfrm>
          <a:custGeom>
            <a:avLst/>
            <a:gdLst/>
            <a:ahLst/>
            <a:cxnLst/>
            <a:rect r="r" b="b" t="t" l="l"/>
            <a:pathLst>
              <a:path h="630823" w="630823">
                <a:moveTo>
                  <a:pt x="0" y="0"/>
                </a:moveTo>
                <a:lnTo>
                  <a:pt x="630823" y="0"/>
                </a:lnTo>
                <a:lnTo>
                  <a:pt x="630823" y="630823"/>
                </a:lnTo>
                <a:lnTo>
                  <a:pt x="0" y="63082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grpSp>
        <p:nvGrpSpPr>
          <p:cNvPr name="Group 9" id="9"/>
          <p:cNvGrpSpPr/>
          <p:nvPr/>
        </p:nvGrpSpPr>
        <p:grpSpPr>
          <a:xfrm rot="0">
            <a:off x="9248681" y="2296239"/>
            <a:ext cx="7638851" cy="6520201"/>
            <a:chOff x="0" y="0"/>
            <a:chExt cx="2011879" cy="1717255"/>
          </a:xfrm>
        </p:grpSpPr>
        <p:sp>
          <p:nvSpPr>
            <p:cNvPr name="Freeform 10" id="10"/>
            <p:cNvSpPr/>
            <p:nvPr/>
          </p:nvSpPr>
          <p:spPr>
            <a:xfrm flipH="false" flipV="false" rot="0">
              <a:off x="0" y="0"/>
              <a:ext cx="2011879" cy="1717255"/>
            </a:xfrm>
            <a:custGeom>
              <a:avLst/>
              <a:gdLst/>
              <a:ahLst/>
              <a:cxnLst/>
              <a:rect r="r" b="b" t="t" l="l"/>
              <a:pathLst>
                <a:path h="1717255" w="2011879">
                  <a:moveTo>
                    <a:pt x="51688" y="0"/>
                  </a:moveTo>
                  <a:lnTo>
                    <a:pt x="1960190" y="0"/>
                  </a:lnTo>
                  <a:cubicBezTo>
                    <a:pt x="1973899" y="0"/>
                    <a:pt x="1987046" y="5446"/>
                    <a:pt x="1996739" y="15139"/>
                  </a:cubicBezTo>
                  <a:cubicBezTo>
                    <a:pt x="2006433" y="24833"/>
                    <a:pt x="2011879" y="37980"/>
                    <a:pt x="2011879" y="51688"/>
                  </a:cubicBezTo>
                  <a:lnTo>
                    <a:pt x="2011879" y="1665567"/>
                  </a:lnTo>
                  <a:cubicBezTo>
                    <a:pt x="2011879" y="1694113"/>
                    <a:pt x="1988737" y="1717255"/>
                    <a:pt x="1960190" y="1717255"/>
                  </a:cubicBezTo>
                  <a:lnTo>
                    <a:pt x="51688" y="1717255"/>
                  </a:lnTo>
                  <a:cubicBezTo>
                    <a:pt x="23142" y="1717255"/>
                    <a:pt x="0" y="1694113"/>
                    <a:pt x="0" y="1665567"/>
                  </a:cubicBezTo>
                  <a:lnTo>
                    <a:pt x="0" y="51688"/>
                  </a:lnTo>
                  <a:cubicBezTo>
                    <a:pt x="0" y="23142"/>
                    <a:pt x="23142" y="0"/>
                    <a:pt x="51688" y="0"/>
                  </a:cubicBezTo>
                  <a:close/>
                </a:path>
              </a:pathLst>
            </a:custGeom>
            <a:solidFill>
              <a:srgbClr val="3A2A4C"/>
            </a:solidFill>
          </p:spPr>
        </p:sp>
        <p:sp>
          <p:nvSpPr>
            <p:cNvPr name="TextBox 11" id="11"/>
            <p:cNvSpPr txBox="true"/>
            <p:nvPr/>
          </p:nvSpPr>
          <p:spPr>
            <a:xfrm>
              <a:off x="0" y="-38100"/>
              <a:ext cx="2011879" cy="1755355"/>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2484574">
            <a:off x="8975946" y="2486321"/>
            <a:ext cx="1305457" cy="613565"/>
          </a:xfrm>
          <a:custGeom>
            <a:avLst/>
            <a:gdLst/>
            <a:ahLst/>
            <a:cxnLst/>
            <a:rect r="r" b="b" t="t" l="l"/>
            <a:pathLst>
              <a:path h="613565" w="1305457">
                <a:moveTo>
                  <a:pt x="0" y="0"/>
                </a:moveTo>
                <a:lnTo>
                  <a:pt x="1305456" y="0"/>
                </a:lnTo>
                <a:lnTo>
                  <a:pt x="1305456" y="613565"/>
                </a:lnTo>
                <a:lnTo>
                  <a:pt x="0" y="61356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3" id="13"/>
          <p:cNvSpPr txBox="true"/>
          <p:nvPr/>
        </p:nvSpPr>
        <p:spPr>
          <a:xfrm rot="0">
            <a:off x="9248681" y="1000125"/>
            <a:ext cx="8076970" cy="1077935"/>
          </a:xfrm>
          <a:prstGeom prst="rect">
            <a:avLst/>
          </a:prstGeom>
        </p:spPr>
        <p:txBody>
          <a:bodyPr anchor="t" rtlCol="false" tIns="0" lIns="0" bIns="0" rIns="0">
            <a:spAutoFit/>
          </a:bodyPr>
          <a:lstStyle/>
          <a:p>
            <a:pPr algn="l">
              <a:lnSpc>
                <a:spcPts val="8651"/>
              </a:lnSpc>
            </a:pPr>
            <a:r>
              <a:rPr lang="en-US" sz="6921">
                <a:solidFill>
                  <a:srgbClr val="EFECEC"/>
                </a:solidFill>
                <a:latin typeface="Fredoka"/>
                <a:ea typeface="Fredoka"/>
                <a:cs typeface="Fredoka"/>
                <a:sym typeface="Fredoka"/>
              </a:rPr>
              <a:t>inovasi sistem</a:t>
            </a:r>
          </a:p>
        </p:txBody>
      </p:sp>
      <p:sp>
        <p:nvSpPr>
          <p:cNvPr name="TextBox 14" id="14"/>
          <p:cNvSpPr txBox="true"/>
          <p:nvPr/>
        </p:nvSpPr>
        <p:spPr>
          <a:xfrm rot="0">
            <a:off x="10654876" y="2336135"/>
            <a:ext cx="6466937" cy="2505793"/>
          </a:xfrm>
          <a:prstGeom prst="rect">
            <a:avLst/>
          </a:prstGeom>
        </p:spPr>
        <p:txBody>
          <a:bodyPr anchor="t" rtlCol="false" tIns="0" lIns="0" bIns="0" rIns="0">
            <a:spAutoFit/>
          </a:bodyPr>
          <a:lstStyle/>
          <a:p>
            <a:pPr algn="l">
              <a:lnSpc>
                <a:spcPts val="2878"/>
              </a:lnSpc>
            </a:pPr>
            <a:r>
              <a:rPr lang="en-US" sz="2302">
                <a:solidFill>
                  <a:srgbClr val="FFFFFF"/>
                </a:solidFill>
                <a:latin typeface="Nunito"/>
                <a:ea typeface="Nunito"/>
                <a:cs typeface="Nunito"/>
                <a:sym typeface="Nunito"/>
              </a:rPr>
              <a:t>Unggah Foto</a:t>
            </a:r>
          </a:p>
          <a:p>
            <a:pPr algn="l">
              <a:lnSpc>
                <a:spcPts val="2878"/>
              </a:lnSpc>
            </a:pPr>
            <a:r>
              <a:rPr lang="en-US" sz="2302">
                <a:solidFill>
                  <a:srgbClr val="FFFFFF"/>
                </a:solidFill>
                <a:latin typeface="Nunito"/>
                <a:ea typeface="Nunito"/>
                <a:cs typeface="Nunito"/>
                <a:sym typeface="Nunito"/>
              </a:rPr>
              <a:t>Mahasiswa dapat mengunggah foto kerusakan fasilitas, sehingga teknisi dapat mudah memahami masalah fasilatas yang sudah di unggah foto oleh pelapor</a:t>
            </a:r>
          </a:p>
          <a:p>
            <a:pPr algn="l">
              <a:lnSpc>
                <a:spcPts val="2878"/>
              </a:lnSpc>
            </a:pPr>
          </a:p>
          <a:p>
            <a:pPr algn="l">
              <a:lnSpc>
                <a:spcPts val="2878"/>
              </a:lnSpc>
            </a:pPr>
          </a:p>
        </p:txBody>
      </p:sp>
      <p:sp>
        <p:nvSpPr>
          <p:cNvPr name="TextBox 15" id="15"/>
          <p:cNvSpPr txBox="true"/>
          <p:nvPr/>
        </p:nvSpPr>
        <p:spPr>
          <a:xfrm rot="0">
            <a:off x="10654876" y="4512677"/>
            <a:ext cx="6232657" cy="2145734"/>
          </a:xfrm>
          <a:prstGeom prst="rect">
            <a:avLst/>
          </a:prstGeom>
        </p:spPr>
        <p:txBody>
          <a:bodyPr anchor="t" rtlCol="false" tIns="0" lIns="0" bIns="0" rIns="0">
            <a:spAutoFit/>
          </a:bodyPr>
          <a:lstStyle/>
          <a:p>
            <a:pPr algn="l">
              <a:lnSpc>
                <a:spcPts val="2878"/>
              </a:lnSpc>
            </a:pPr>
            <a:r>
              <a:rPr lang="en-US" sz="2302">
                <a:solidFill>
                  <a:srgbClr val="FFFFFF"/>
                </a:solidFill>
                <a:latin typeface="Nunito"/>
                <a:ea typeface="Nunito"/>
                <a:cs typeface="Nunito"/>
                <a:sym typeface="Nunito"/>
              </a:rPr>
              <a:t>Notifikasi Otomatis</a:t>
            </a:r>
          </a:p>
          <a:p>
            <a:pPr algn="l">
              <a:lnSpc>
                <a:spcPts val="2878"/>
              </a:lnSpc>
            </a:pPr>
            <a:r>
              <a:rPr lang="en-US" sz="2302">
                <a:solidFill>
                  <a:srgbClr val="FFFFFF"/>
                </a:solidFill>
                <a:latin typeface="Nunito"/>
                <a:ea typeface="Nunito"/>
                <a:cs typeface="Nunito"/>
                <a:sym typeface="Nunito"/>
              </a:rPr>
              <a:t> Sistem akan mengirimkan secara otomatis via Email/WhatsApp kepada mahasiswa saat status berubah.</a:t>
            </a:r>
          </a:p>
          <a:p>
            <a:pPr algn="l">
              <a:lnSpc>
                <a:spcPts val="2878"/>
              </a:lnSpc>
            </a:pPr>
          </a:p>
          <a:p>
            <a:pPr algn="l">
              <a:lnSpc>
                <a:spcPts val="2878"/>
              </a:lnSpc>
            </a:pPr>
          </a:p>
        </p:txBody>
      </p:sp>
      <p:sp>
        <p:nvSpPr>
          <p:cNvPr name="Freeform 16" id="16"/>
          <p:cNvSpPr/>
          <p:nvPr/>
        </p:nvSpPr>
        <p:spPr>
          <a:xfrm flipH="false" flipV="false" rot="-2484574">
            <a:off x="8975946" y="4796965"/>
            <a:ext cx="1305457" cy="613565"/>
          </a:xfrm>
          <a:custGeom>
            <a:avLst/>
            <a:gdLst/>
            <a:ahLst/>
            <a:cxnLst/>
            <a:rect r="r" b="b" t="t" l="l"/>
            <a:pathLst>
              <a:path h="613565" w="1305457">
                <a:moveTo>
                  <a:pt x="0" y="0"/>
                </a:moveTo>
                <a:lnTo>
                  <a:pt x="1305456" y="0"/>
                </a:lnTo>
                <a:lnTo>
                  <a:pt x="1305456" y="613565"/>
                </a:lnTo>
                <a:lnTo>
                  <a:pt x="0" y="61356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7" id="17"/>
          <p:cNvSpPr txBox="true"/>
          <p:nvPr/>
        </p:nvSpPr>
        <p:spPr>
          <a:xfrm rot="0">
            <a:off x="10654876" y="6323513"/>
            <a:ext cx="5998376" cy="1785674"/>
          </a:xfrm>
          <a:prstGeom prst="rect">
            <a:avLst/>
          </a:prstGeom>
        </p:spPr>
        <p:txBody>
          <a:bodyPr anchor="t" rtlCol="false" tIns="0" lIns="0" bIns="0" rIns="0">
            <a:spAutoFit/>
          </a:bodyPr>
          <a:lstStyle/>
          <a:p>
            <a:pPr algn="l">
              <a:lnSpc>
                <a:spcPts val="2878"/>
              </a:lnSpc>
            </a:pPr>
            <a:r>
              <a:rPr lang="en-US" sz="2302">
                <a:solidFill>
                  <a:srgbClr val="FFFFFF"/>
                </a:solidFill>
                <a:latin typeface="Nunito"/>
                <a:ea typeface="Nunito"/>
                <a:cs typeface="Nunito"/>
                <a:sym typeface="Nunito"/>
              </a:rPr>
              <a:t>Priorit</a:t>
            </a:r>
            <a:r>
              <a:rPr lang="en-US" sz="2302">
                <a:solidFill>
                  <a:srgbClr val="FFFFFF"/>
                </a:solidFill>
                <a:latin typeface="Nunito"/>
                <a:ea typeface="Nunito"/>
                <a:cs typeface="Nunito"/>
                <a:sym typeface="Nunito"/>
              </a:rPr>
              <a:t>as Laporan</a:t>
            </a:r>
          </a:p>
          <a:p>
            <a:pPr algn="l">
              <a:lnSpc>
                <a:spcPts val="2878"/>
              </a:lnSpc>
            </a:pPr>
            <a:r>
              <a:rPr lang="en-US" sz="2302">
                <a:solidFill>
                  <a:srgbClr val="FFFFFF"/>
                </a:solidFill>
                <a:latin typeface="Nunito"/>
                <a:ea typeface="Nunito"/>
                <a:cs typeface="Nunito"/>
                <a:sym typeface="Nunito"/>
              </a:rPr>
              <a:t> Admin dapat mengelompokan laporan berdasarkan urgensi : rendah, sedang dan tinggi</a:t>
            </a:r>
          </a:p>
          <a:p>
            <a:pPr algn="l">
              <a:lnSpc>
                <a:spcPts val="2878"/>
              </a:lnSpc>
            </a:pPr>
          </a:p>
        </p:txBody>
      </p:sp>
      <p:sp>
        <p:nvSpPr>
          <p:cNvPr name="Freeform 18" id="18"/>
          <p:cNvSpPr/>
          <p:nvPr/>
        </p:nvSpPr>
        <p:spPr>
          <a:xfrm flipH="false" flipV="false" rot="-2484574">
            <a:off x="8975946" y="6607801"/>
            <a:ext cx="1305457" cy="613565"/>
          </a:xfrm>
          <a:custGeom>
            <a:avLst/>
            <a:gdLst/>
            <a:ahLst/>
            <a:cxnLst/>
            <a:rect r="r" b="b" t="t" l="l"/>
            <a:pathLst>
              <a:path h="613565" w="1305457">
                <a:moveTo>
                  <a:pt x="0" y="0"/>
                </a:moveTo>
                <a:lnTo>
                  <a:pt x="1305456" y="0"/>
                </a:lnTo>
                <a:lnTo>
                  <a:pt x="1305456" y="613565"/>
                </a:lnTo>
                <a:lnTo>
                  <a:pt x="0" y="61356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7D2740">
                <a:alpha val="100000"/>
              </a:srgbClr>
            </a:gs>
            <a:gs pos="50000">
              <a:srgbClr val="AF3E54">
                <a:alpha val="100000"/>
              </a:srgbClr>
            </a:gs>
            <a:gs pos="100000">
              <a:srgbClr val="C84959">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true" flipV="false" rot="1185076">
            <a:off x="14025906" y="5720602"/>
            <a:ext cx="5208486" cy="5110827"/>
          </a:xfrm>
          <a:custGeom>
            <a:avLst/>
            <a:gdLst/>
            <a:ahLst/>
            <a:cxnLst/>
            <a:rect r="r" b="b" t="t" l="l"/>
            <a:pathLst>
              <a:path h="5110827" w="5208486">
                <a:moveTo>
                  <a:pt x="5208486" y="0"/>
                </a:moveTo>
                <a:lnTo>
                  <a:pt x="0" y="0"/>
                </a:lnTo>
                <a:lnTo>
                  <a:pt x="0" y="5110827"/>
                </a:lnTo>
                <a:lnTo>
                  <a:pt x="5208486" y="5110827"/>
                </a:lnTo>
                <a:lnTo>
                  <a:pt x="5208486" y="0"/>
                </a:lnTo>
                <a:close/>
              </a:path>
            </a:pathLst>
          </a:custGeom>
          <a:blipFill>
            <a:blip r:embed="rId2">
              <a:alphaModFix amt="23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4157898" y="8816440"/>
            <a:ext cx="26603796" cy="3458494"/>
          </a:xfrm>
          <a:custGeom>
            <a:avLst/>
            <a:gdLst/>
            <a:ahLst/>
            <a:cxnLst/>
            <a:rect r="r" b="b" t="t" l="l"/>
            <a:pathLst>
              <a:path h="3458494" w="26603796">
                <a:moveTo>
                  <a:pt x="0" y="0"/>
                </a:moveTo>
                <a:lnTo>
                  <a:pt x="26603796" y="0"/>
                </a:lnTo>
                <a:lnTo>
                  <a:pt x="26603796" y="3458494"/>
                </a:lnTo>
                <a:lnTo>
                  <a:pt x="0" y="34584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906590" y="634925"/>
            <a:ext cx="1788512" cy="2392658"/>
          </a:xfrm>
          <a:custGeom>
            <a:avLst/>
            <a:gdLst/>
            <a:ahLst/>
            <a:cxnLst/>
            <a:rect r="r" b="b" t="t" l="l"/>
            <a:pathLst>
              <a:path h="2392658" w="1788512">
                <a:moveTo>
                  <a:pt x="0" y="0"/>
                </a:moveTo>
                <a:lnTo>
                  <a:pt x="1788512" y="0"/>
                </a:lnTo>
                <a:lnTo>
                  <a:pt x="1788512" y="2392658"/>
                </a:lnTo>
                <a:lnTo>
                  <a:pt x="0" y="23926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0">
            <a:off x="16909542" y="-2761650"/>
            <a:ext cx="699516" cy="4114800"/>
          </a:xfrm>
          <a:custGeom>
            <a:avLst/>
            <a:gdLst/>
            <a:ahLst/>
            <a:cxnLst/>
            <a:rect r="r" b="b" t="t" l="l"/>
            <a:pathLst>
              <a:path h="4114800" w="699516">
                <a:moveTo>
                  <a:pt x="0" y="0"/>
                </a:moveTo>
                <a:lnTo>
                  <a:pt x="699516" y="0"/>
                </a:lnTo>
                <a:lnTo>
                  <a:pt x="69951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906590" y="3374384"/>
            <a:ext cx="1438524" cy="780400"/>
          </a:xfrm>
          <a:custGeom>
            <a:avLst/>
            <a:gdLst/>
            <a:ahLst/>
            <a:cxnLst/>
            <a:rect r="r" b="b" t="t" l="l"/>
            <a:pathLst>
              <a:path h="780400" w="1438524">
                <a:moveTo>
                  <a:pt x="0" y="0"/>
                </a:moveTo>
                <a:lnTo>
                  <a:pt x="1438524" y="0"/>
                </a:lnTo>
                <a:lnTo>
                  <a:pt x="1438524" y="780400"/>
                </a:lnTo>
                <a:lnTo>
                  <a:pt x="0" y="7804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7" id="7"/>
          <p:cNvSpPr/>
          <p:nvPr/>
        </p:nvSpPr>
        <p:spPr>
          <a:xfrm flipH="false" flipV="false" rot="0">
            <a:off x="4003189" y="3111428"/>
            <a:ext cx="553591" cy="525912"/>
          </a:xfrm>
          <a:custGeom>
            <a:avLst/>
            <a:gdLst/>
            <a:ahLst/>
            <a:cxnLst/>
            <a:rect r="r" b="b" t="t" l="l"/>
            <a:pathLst>
              <a:path h="525912" w="553591">
                <a:moveTo>
                  <a:pt x="0" y="0"/>
                </a:moveTo>
                <a:lnTo>
                  <a:pt x="553591" y="0"/>
                </a:lnTo>
                <a:lnTo>
                  <a:pt x="553591" y="525912"/>
                </a:lnTo>
                <a:lnTo>
                  <a:pt x="0" y="52591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8" id="8"/>
          <p:cNvSpPr/>
          <p:nvPr/>
        </p:nvSpPr>
        <p:spPr>
          <a:xfrm flipH="false" flipV="false" rot="0">
            <a:off x="7245031" y="2046859"/>
            <a:ext cx="1327525" cy="1327525"/>
          </a:xfrm>
          <a:custGeom>
            <a:avLst/>
            <a:gdLst/>
            <a:ahLst/>
            <a:cxnLst/>
            <a:rect r="r" b="b" t="t" l="l"/>
            <a:pathLst>
              <a:path h="1327525" w="1327525">
                <a:moveTo>
                  <a:pt x="0" y="0"/>
                </a:moveTo>
                <a:lnTo>
                  <a:pt x="1327525" y="0"/>
                </a:lnTo>
                <a:lnTo>
                  <a:pt x="1327525" y="1327525"/>
                </a:lnTo>
                <a:lnTo>
                  <a:pt x="0" y="132752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9" id="9"/>
          <p:cNvSpPr/>
          <p:nvPr/>
        </p:nvSpPr>
        <p:spPr>
          <a:xfrm flipH="false" flipV="false" rot="0">
            <a:off x="7523665" y="2527204"/>
            <a:ext cx="770256" cy="366835"/>
          </a:xfrm>
          <a:custGeom>
            <a:avLst/>
            <a:gdLst/>
            <a:ahLst/>
            <a:cxnLst/>
            <a:rect r="r" b="b" t="t" l="l"/>
            <a:pathLst>
              <a:path h="366835" w="770256">
                <a:moveTo>
                  <a:pt x="0" y="0"/>
                </a:moveTo>
                <a:lnTo>
                  <a:pt x="770257" y="0"/>
                </a:lnTo>
                <a:lnTo>
                  <a:pt x="770257" y="366835"/>
                </a:lnTo>
                <a:lnTo>
                  <a:pt x="0" y="36683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0" id="10"/>
          <p:cNvSpPr/>
          <p:nvPr/>
        </p:nvSpPr>
        <p:spPr>
          <a:xfrm flipH="false" flipV="false" rot="0">
            <a:off x="707451" y="3637340"/>
            <a:ext cx="6591476" cy="6649660"/>
          </a:xfrm>
          <a:custGeom>
            <a:avLst/>
            <a:gdLst/>
            <a:ahLst/>
            <a:cxnLst/>
            <a:rect r="r" b="b" t="t" l="l"/>
            <a:pathLst>
              <a:path h="6649660" w="6591476">
                <a:moveTo>
                  <a:pt x="0" y="0"/>
                </a:moveTo>
                <a:lnTo>
                  <a:pt x="6591475" y="0"/>
                </a:lnTo>
                <a:lnTo>
                  <a:pt x="6591475" y="6649660"/>
                </a:lnTo>
                <a:lnTo>
                  <a:pt x="0" y="664966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nvGrpSpPr>
          <p:cNvPr name="Group 11" id="11"/>
          <p:cNvGrpSpPr/>
          <p:nvPr/>
        </p:nvGrpSpPr>
        <p:grpSpPr>
          <a:xfrm rot="0">
            <a:off x="8991297" y="1831254"/>
            <a:ext cx="8617761" cy="6730295"/>
            <a:chOff x="0" y="0"/>
            <a:chExt cx="2269698" cy="1772588"/>
          </a:xfrm>
        </p:grpSpPr>
        <p:sp>
          <p:nvSpPr>
            <p:cNvPr name="Freeform 12" id="12"/>
            <p:cNvSpPr/>
            <p:nvPr/>
          </p:nvSpPr>
          <p:spPr>
            <a:xfrm flipH="false" flipV="false" rot="0">
              <a:off x="0" y="0"/>
              <a:ext cx="2269698" cy="1772588"/>
            </a:xfrm>
            <a:custGeom>
              <a:avLst/>
              <a:gdLst/>
              <a:ahLst/>
              <a:cxnLst/>
              <a:rect r="r" b="b" t="t" l="l"/>
              <a:pathLst>
                <a:path h="1772588" w="2269698">
                  <a:moveTo>
                    <a:pt x="45817" y="0"/>
                  </a:moveTo>
                  <a:lnTo>
                    <a:pt x="2223882" y="0"/>
                  </a:lnTo>
                  <a:cubicBezTo>
                    <a:pt x="2236033" y="0"/>
                    <a:pt x="2247687" y="4827"/>
                    <a:pt x="2256279" y="13419"/>
                  </a:cubicBezTo>
                  <a:cubicBezTo>
                    <a:pt x="2264871" y="22012"/>
                    <a:pt x="2269698" y="33665"/>
                    <a:pt x="2269698" y="45817"/>
                  </a:cubicBezTo>
                  <a:lnTo>
                    <a:pt x="2269698" y="1726771"/>
                  </a:lnTo>
                  <a:cubicBezTo>
                    <a:pt x="2269698" y="1752075"/>
                    <a:pt x="2249185" y="1772588"/>
                    <a:pt x="2223882" y="1772588"/>
                  </a:cubicBezTo>
                  <a:lnTo>
                    <a:pt x="45817" y="1772588"/>
                  </a:lnTo>
                  <a:cubicBezTo>
                    <a:pt x="20513" y="1772588"/>
                    <a:pt x="0" y="1752075"/>
                    <a:pt x="0" y="1726771"/>
                  </a:cubicBezTo>
                  <a:lnTo>
                    <a:pt x="0" y="45817"/>
                  </a:lnTo>
                  <a:cubicBezTo>
                    <a:pt x="0" y="20513"/>
                    <a:pt x="20513" y="0"/>
                    <a:pt x="45817" y="0"/>
                  </a:cubicBezTo>
                  <a:close/>
                </a:path>
              </a:pathLst>
            </a:custGeom>
            <a:solidFill>
              <a:srgbClr val="3A2A4C"/>
            </a:solidFill>
          </p:spPr>
        </p:sp>
        <p:sp>
          <p:nvSpPr>
            <p:cNvPr name="TextBox 13" id="13"/>
            <p:cNvSpPr txBox="true"/>
            <p:nvPr/>
          </p:nvSpPr>
          <p:spPr>
            <a:xfrm>
              <a:off x="0" y="-38100"/>
              <a:ext cx="2269698" cy="1810688"/>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9403203" y="1591275"/>
            <a:ext cx="7793950" cy="6684987"/>
          </a:xfrm>
          <a:prstGeom prst="rect">
            <a:avLst/>
          </a:prstGeom>
        </p:spPr>
        <p:txBody>
          <a:bodyPr anchor="t" rtlCol="false" tIns="0" lIns="0" bIns="0" rIns="0">
            <a:spAutoFit/>
          </a:bodyPr>
          <a:lstStyle/>
          <a:p>
            <a:pPr algn="just">
              <a:lnSpc>
                <a:spcPts val="4057"/>
              </a:lnSpc>
            </a:pPr>
          </a:p>
          <a:p>
            <a:pPr algn="l">
              <a:lnSpc>
                <a:spcPts val="4057"/>
              </a:lnSpc>
            </a:pPr>
            <a:r>
              <a:rPr lang="en-US" sz="3246">
                <a:solidFill>
                  <a:srgbClr val="EFECEC"/>
                </a:solidFill>
                <a:latin typeface="Fredoka"/>
                <a:ea typeface="Fredoka"/>
                <a:cs typeface="Fredoka"/>
                <a:sym typeface="Fredoka"/>
              </a:rPr>
              <a:t>dengan adanya sistem laporan fasilitas kampus ini mempermudah untuk para mahasiswa melapor kerusakan fasilitas di kampus, diharapkan sistem ini akan menjadi solusi untuk mahasiswa mereka saat ingin melapor bahwa ada kerusakan fasilitas kampus, karena adanya sistem laporan ini akan mempermudah untuk yang mengurus fasilitas-fasilitas kampus agar mahasiswa nyaman saat ada di kampus</a:t>
            </a:r>
          </a:p>
          <a:p>
            <a:pPr algn="just">
              <a:lnSpc>
                <a:spcPts val="4057"/>
              </a:lnSpc>
            </a:pPr>
          </a:p>
        </p:txBody>
      </p:sp>
      <p:sp>
        <p:nvSpPr>
          <p:cNvPr name="TextBox 15" id="15"/>
          <p:cNvSpPr txBox="true"/>
          <p:nvPr/>
        </p:nvSpPr>
        <p:spPr>
          <a:xfrm rot="0">
            <a:off x="9117144" y="163102"/>
            <a:ext cx="8080009" cy="1447223"/>
          </a:xfrm>
          <a:prstGeom prst="rect">
            <a:avLst/>
          </a:prstGeom>
        </p:spPr>
        <p:txBody>
          <a:bodyPr anchor="t" rtlCol="false" tIns="0" lIns="0" bIns="0" rIns="0">
            <a:spAutoFit/>
          </a:bodyPr>
          <a:lstStyle/>
          <a:p>
            <a:pPr algn="ctr">
              <a:lnSpc>
                <a:spcPts val="11689"/>
              </a:lnSpc>
            </a:pPr>
            <a:r>
              <a:rPr lang="en-US" sz="9351">
                <a:solidFill>
                  <a:srgbClr val="EFECEC"/>
                </a:solidFill>
                <a:latin typeface="Fredoka"/>
                <a:ea typeface="Fredoka"/>
                <a:cs typeface="Fredoka"/>
                <a:sym typeface="Fredoka"/>
              </a:rPr>
              <a:t>Kesimpulan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DAGy9JRrrJo</dc:identifier>
  <dcterms:modified xsi:type="dcterms:W3CDTF">2011-08-01T06:04:30Z</dcterms:modified>
  <cp:revision>1</cp:revision>
  <dc:title>SISTEM PENGELOLAAN KERUSAKAN FASILITAS KAMPUS BERBASIS WEB</dc:title>
</cp:coreProperties>
</file>